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2" r:id="rId3"/>
    <p:sldMasterId id="2147483684" r:id="rId4"/>
    <p:sldMasterId id="2147483696" r:id="rId5"/>
    <p:sldMasterId id="2147483708" r:id="rId6"/>
    <p:sldMasterId id="2147483720" r:id="rId7"/>
  </p:sldMasterIdLst>
  <p:notesMasterIdLst>
    <p:notesMasterId r:id="rId33"/>
  </p:notesMasterIdLst>
  <p:sldIdLst>
    <p:sldId id="256" r:id="rId8"/>
    <p:sldId id="257" r:id="rId9"/>
    <p:sldId id="258" r:id="rId10"/>
    <p:sldId id="262" r:id="rId11"/>
    <p:sldId id="263" r:id="rId12"/>
    <p:sldId id="261" r:id="rId13"/>
    <p:sldId id="266" r:id="rId14"/>
    <p:sldId id="264" r:id="rId15"/>
    <p:sldId id="265" r:id="rId16"/>
    <p:sldId id="267" r:id="rId17"/>
    <p:sldId id="268" r:id="rId18"/>
    <p:sldId id="270" r:id="rId19"/>
    <p:sldId id="271" r:id="rId20"/>
    <p:sldId id="274" r:id="rId21"/>
    <p:sldId id="273" r:id="rId22"/>
    <p:sldId id="272" r:id="rId23"/>
    <p:sldId id="275" r:id="rId24"/>
    <p:sldId id="276" r:id="rId25"/>
    <p:sldId id="277" r:id="rId26"/>
    <p:sldId id="280" r:id="rId27"/>
    <p:sldId id="281" r:id="rId28"/>
    <p:sldId id="279" r:id="rId29"/>
    <p:sldId id="283" r:id="rId30"/>
    <p:sldId id="286" r:id="rId31"/>
    <p:sldId id="285" r:id="rId3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gan, Almedina" initials="PA" lastIdx="1" clrIdx="0">
    <p:extLst>
      <p:ext uri="{19B8F6BF-5375-455C-9EA6-DF929625EA0E}">
        <p15:presenceInfo xmlns:p15="http://schemas.microsoft.com/office/powerpoint/2012/main" userId="S::APargan2024@manchester.edu::bb58cdf9-f656-4949-a0f4-180b266653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howGuides="1">
      <p:cViewPr varScale="1">
        <p:scale>
          <a:sx n="62" d="100"/>
          <a:sy n="62" d="100"/>
        </p:scale>
        <p:origin x="792"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5D9CFD-1BAB-4195-BC54-37E925E0268B}"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en-US"/>
        </a:p>
      </dgm:t>
    </dgm:pt>
    <dgm:pt modelId="{F9E5216B-4258-413E-B99F-87EE7F434FF9}">
      <dgm:prSet phldrT="[Text]"/>
      <dgm:spPr/>
      <dgm:t>
        <a:bodyPr/>
        <a:lstStyle/>
        <a:p>
          <a:r>
            <a:rPr lang="en-US" dirty="0"/>
            <a:t>HPI</a:t>
          </a:r>
        </a:p>
      </dgm:t>
    </dgm:pt>
    <dgm:pt modelId="{037604A6-2554-427C-A2C4-6A4C7EE4F485}" type="parTrans" cxnId="{A672ABEC-A203-4DA3-AC1F-301AB5465ED1}">
      <dgm:prSet/>
      <dgm:spPr/>
      <dgm:t>
        <a:bodyPr/>
        <a:lstStyle/>
        <a:p>
          <a:endParaRPr lang="en-US"/>
        </a:p>
      </dgm:t>
    </dgm:pt>
    <dgm:pt modelId="{D31571C5-2322-4CA5-A603-0C64A8B9DC43}" type="sibTrans" cxnId="{A672ABEC-A203-4DA3-AC1F-301AB5465ED1}">
      <dgm:prSet/>
      <dgm:spPr/>
      <dgm:t>
        <a:bodyPr/>
        <a:lstStyle/>
        <a:p>
          <a:endParaRPr lang="en-US"/>
        </a:p>
      </dgm:t>
    </dgm:pt>
    <dgm:pt modelId="{C18827AB-9A71-492D-A368-FC22ED6E8151}">
      <dgm:prSet phldrT="[Text]"/>
      <dgm:spPr/>
      <dgm:t>
        <a:bodyPr/>
        <a:lstStyle/>
        <a:p>
          <a:r>
            <a:rPr lang="en-US" dirty="0"/>
            <a:t>Polysubstance use, sepsis, and AKI secondary to rhabdomyolysis </a:t>
          </a:r>
        </a:p>
      </dgm:t>
    </dgm:pt>
    <dgm:pt modelId="{072C29F7-2CC0-44DF-AD6D-B767C6911AC9}" type="parTrans" cxnId="{C2798903-7782-4FAE-9031-3AD73D561DFB}">
      <dgm:prSet/>
      <dgm:spPr/>
      <dgm:t>
        <a:bodyPr/>
        <a:lstStyle/>
        <a:p>
          <a:endParaRPr lang="en-US"/>
        </a:p>
      </dgm:t>
    </dgm:pt>
    <dgm:pt modelId="{9DD24879-2976-42C4-96B1-A43471F688A3}" type="sibTrans" cxnId="{C2798903-7782-4FAE-9031-3AD73D561DFB}">
      <dgm:prSet/>
      <dgm:spPr/>
      <dgm:t>
        <a:bodyPr/>
        <a:lstStyle/>
        <a:p>
          <a:endParaRPr lang="en-US"/>
        </a:p>
      </dgm:t>
    </dgm:pt>
    <dgm:pt modelId="{B05FA671-96CA-4CD4-9AB4-96F5F651E856}">
      <dgm:prSet phldrT="[Text]"/>
      <dgm:spPr/>
      <dgm:t>
        <a:bodyPr/>
        <a:lstStyle/>
        <a:p>
          <a:r>
            <a:rPr lang="en-US" dirty="0"/>
            <a:t>Labs</a:t>
          </a:r>
        </a:p>
      </dgm:t>
    </dgm:pt>
    <dgm:pt modelId="{D35E34AA-8F74-47F2-B846-A2B605446B64}" type="parTrans" cxnId="{C8592E68-3AAF-4358-AA90-6C487232B186}">
      <dgm:prSet/>
      <dgm:spPr/>
      <dgm:t>
        <a:bodyPr/>
        <a:lstStyle/>
        <a:p>
          <a:endParaRPr lang="en-US"/>
        </a:p>
      </dgm:t>
    </dgm:pt>
    <dgm:pt modelId="{6CC412B5-B246-406F-9054-68D44D7C851D}" type="sibTrans" cxnId="{C8592E68-3AAF-4358-AA90-6C487232B186}">
      <dgm:prSet/>
      <dgm:spPr/>
      <dgm:t>
        <a:bodyPr/>
        <a:lstStyle/>
        <a:p>
          <a:endParaRPr lang="en-US"/>
        </a:p>
      </dgm:t>
    </dgm:pt>
    <dgm:pt modelId="{ED64868F-DC63-4F15-9451-A28098C766F4}">
      <dgm:prSet phldrT="[Text]"/>
      <dgm:spPr/>
      <dgm:t>
        <a:bodyPr/>
        <a:lstStyle/>
        <a:p>
          <a:r>
            <a:rPr lang="en-US" dirty="0"/>
            <a:t>Vitals</a:t>
          </a:r>
        </a:p>
      </dgm:t>
    </dgm:pt>
    <dgm:pt modelId="{29F7C7DC-BD96-46E3-B6C9-3F9796284A88}" type="sibTrans" cxnId="{136CD18B-6AE3-4F5F-AD16-B4A41F2DFF64}">
      <dgm:prSet/>
      <dgm:spPr/>
      <dgm:t>
        <a:bodyPr/>
        <a:lstStyle/>
        <a:p>
          <a:endParaRPr lang="en-US"/>
        </a:p>
      </dgm:t>
    </dgm:pt>
    <dgm:pt modelId="{81768056-B75C-4EE3-98D9-768AF9AA5699}" type="parTrans" cxnId="{136CD18B-6AE3-4F5F-AD16-B4A41F2DFF64}">
      <dgm:prSet/>
      <dgm:spPr/>
      <dgm:t>
        <a:bodyPr/>
        <a:lstStyle/>
        <a:p>
          <a:endParaRPr lang="en-US"/>
        </a:p>
      </dgm:t>
    </dgm:pt>
    <dgm:pt modelId="{6267B945-CF78-4198-B602-1D76D2A9B882}">
      <dgm:prSet phldrT="[Text]"/>
      <dgm:spPr/>
      <dgm:t>
        <a:bodyPr/>
        <a:lstStyle/>
        <a:p>
          <a:r>
            <a:rPr lang="en-US" dirty="0"/>
            <a:t>Upon admission </a:t>
          </a:r>
        </a:p>
      </dgm:t>
    </dgm:pt>
    <dgm:pt modelId="{F50776F5-37BA-46FB-B6CC-15DEF73D20E6}" type="sibTrans" cxnId="{2000D1F6-85B1-4E29-8276-0E430BBB6E04}">
      <dgm:prSet/>
      <dgm:spPr/>
      <dgm:t>
        <a:bodyPr/>
        <a:lstStyle/>
        <a:p>
          <a:endParaRPr lang="en-US"/>
        </a:p>
      </dgm:t>
    </dgm:pt>
    <dgm:pt modelId="{573BBEA1-C92D-48ED-8BC9-C5ACF65DB494}" type="parTrans" cxnId="{2000D1F6-85B1-4E29-8276-0E430BBB6E04}">
      <dgm:prSet/>
      <dgm:spPr/>
      <dgm:t>
        <a:bodyPr/>
        <a:lstStyle/>
        <a:p>
          <a:endParaRPr lang="en-US"/>
        </a:p>
      </dgm:t>
    </dgm:pt>
    <dgm:pt modelId="{818A90D8-41B1-4E8A-8E61-15BF0F7DE7F8}">
      <dgm:prSet phldrT="[Text]"/>
      <dgm:spPr/>
      <dgm:t>
        <a:bodyPr/>
        <a:lstStyle/>
        <a:p>
          <a:r>
            <a:rPr lang="en-US" dirty="0">
              <a:solidFill>
                <a:srgbClr val="FF0000"/>
              </a:solidFill>
            </a:rPr>
            <a:t>T:38.3</a:t>
          </a:r>
        </a:p>
      </dgm:t>
    </dgm:pt>
    <dgm:pt modelId="{A893CFA3-40DC-4E5F-832B-4CF9838BA277}" type="parTrans" cxnId="{32915DEF-9AC1-461F-8D7D-E0194FAB4316}">
      <dgm:prSet/>
      <dgm:spPr/>
      <dgm:t>
        <a:bodyPr/>
        <a:lstStyle/>
        <a:p>
          <a:endParaRPr lang="en-US"/>
        </a:p>
      </dgm:t>
    </dgm:pt>
    <dgm:pt modelId="{A8E5EE83-F09D-46CD-A6F6-2DF67DA7912A}" type="sibTrans" cxnId="{32915DEF-9AC1-461F-8D7D-E0194FAB4316}">
      <dgm:prSet/>
      <dgm:spPr/>
      <dgm:t>
        <a:bodyPr/>
        <a:lstStyle/>
        <a:p>
          <a:endParaRPr lang="en-US"/>
        </a:p>
      </dgm:t>
    </dgm:pt>
    <dgm:pt modelId="{DE06FFF2-7CDF-4131-80D2-39732D687F14}">
      <dgm:prSet phldrT="[Text]"/>
      <dgm:spPr/>
      <dgm:t>
        <a:bodyPr/>
        <a:lstStyle/>
        <a:p>
          <a:r>
            <a:rPr lang="en-US" dirty="0">
              <a:solidFill>
                <a:srgbClr val="FF0000"/>
              </a:solidFill>
            </a:rPr>
            <a:t>BP: 109/62</a:t>
          </a:r>
        </a:p>
      </dgm:t>
    </dgm:pt>
    <dgm:pt modelId="{E75312B5-F706-48CA-A89F-570B13CCCC1D}" type="parTrans" cxnId="{9BAD48A5-A54A-48AC-A02D-B03B798ED7C4}">
      <dgm:prSet/>
      <dgm:spPr/>
      <dgm:t>
        <a:bodyPr/>
        <a:lstStyle/>
        <a:p>
          <a:endParaRPr lang="en-US"/>
        </a:p>
      </dgm:t>
    </dgm:pt>
    <dgm:pt modelId="{09297480-C86C-4CBA-93A6-BA16AF1BC425}" type="sibTrans" cxnId="{9BAD48A5-A54A-48AC-A02D-B03B798ED7C4}">
      <dgm:prSet/>
      <dgm:spPr/>
      <dgm:t>
        <a:bodyPr/>
        <a:lstStyle/>
        <a:p>
          <a:endParaRPr lang="en-US"/>
        </a:p>
      </dgm:t>
    </dgm:pt>
    <dgm:pt modelId="{724AA8D0-5D34-4713-8323-9173B18D55D1}">
      <dgm:prSet phldrT="[Text]"/>
      <dgm:spPr/>
      <dgm:t>
        <a:bodyPr/>
        <a:lstStyle/>
        <a:p>
          <a:r>
            <a:rPr lang="en-US" dirty="0">
              <a:solidFill>
                <a:srgbClr val="FF0000"/>
              </a:solidFill>
            </a:rPr>
            <a:t>Oxygen Therapy: High-Flow nasal cannula</a:t>
          </a:r>
        </a:p>
      </dgm:t>
    </dgm:pt>
    <dgm:pt modelId="{077DD959-B33A-453E-B5C7-98B8C202362A}" type="parTrans" cxnId="{7D8FB090-1989-4B8E-852D-6889FBFC76AA}">
      <dgm:prSet/>
      <dgm:spPr/>
      <dgm:t>
        <a:bodyPr/>
        <a:lstStyle/>
        <a:p>
          <a:endParaRPr lang="en-US"/>
        </a:p>
      </dgm:t>
    </dgm:pt>
    <dgm:pt modelId="{2364338C-EFDE-4482-BF4F-6533830E2F7F}" type="sibTrans" cxnId="{7D8FB090-1989-4B8E-852D-6889FBFC76AA}">
      <dgm:prSet/>
      <dgm:spPr/>
      <dgm:t>
        <a:bodyPr/>
        <a:lstStyle/>
        <a:p>
          <a:endParaRPr lang="en-US"/>
        </a:p>
      </dgm:t>
    </dgm:pt>
    <dgm:pt modelId="{4BD1E2BE-4E2C-40D8-9C69-8E7FE288B713}">
      <dgm:prSet/>
      <dgm:spPr/>
      <dgm:t>
        <a:bodyPr/>
        <a:lstStyle/>
        <a:p>
          <a:r>
            <a:rPr lang="en-US" dirty="0"/>
            <a:t>Upon admission </a:t>
          </a:r>
        </a:p>
      </dgm:t>
    </dgm:pt>
    <dgm:pt modelId="{65292ACE-E783-4A09-81D1-EF26F3890CD7}" type="parTrans" cxnId="{FF1100DA-1D4C-4644-B771-F6DD86EF4B3A}">
      <dgm:prSet/>
      <dgm:spPr/>
      <dgm:t>
        <a:bodyPr/>
        <a:lstStyle/>
        <a:p>
          <a:endParaRPr lang="en-US"/>
        </a:p>
      </dgm:t>
    </dgm:pt>
    <dgm:pt modelId="{4B1106F1-104C-4B64-AFA4-3BFF4D51CF30}" type="sibTrans" cxnId="{FF1100DA-1D4C-4644-B771-F6DD86EF4B3A}">
      <dgm:prSet/>
      <dgm:spPr/>
      <dgm:t>
        <a:bodyPr/>
        <a:lstStyle/>
        <a:p>
          <a:endParaRPr lang="en-US"/>
        </a:p>
      </dgm:t>
    </dgm:pt>
    <dgm:pt modelId="{FDF1034E-CF06-4F60-A329-A105885C9088}">
      <dgm:prSet/>
      <dgm:spPr/>
      <dgm:t>
        <a:bodyPr/>
        <a:lstStyle/>
        <a:p>
          <a:r>
            <a:rPr lang="en-US" dirty="0">
              <a:solidFill>
                <a:srgbClr val="FF0000"/>
              </a:solidFill>
            </a:rPr>
            <a:t>WBC: 17.57 </a:t>
          </a:r>
        </a:p>
      </dgm:t>
    </dgm:pt>
    <dgm:pt modelId="{AEAC789F-EB6F-408F-A8C6-BFE57C0F11B4}" type="parTrans" cxnId="{1F1B67CA-392E-4247-94C9-666273E4319E}">
      <dgm:prSet/>
      <dgm:spPr/>
      <dgm:t>
        <a:bodyPr/>
        <a:lstStyle/>
        <a:p>
          <a:endParaRPr lang="en-US"/>
        </a:p>
      </dgm:t>
    </dgm:pt>
    <dgm:pt modelId="{179A8850-D5A0-46C9-9422-0EE947892202}" type="sibTrans" cxnId="{1F1B67CA-392E-4247-94C9-666273E4319E}">
      <dgm:prSet/>
      <dgm:spPr/>
      <dgm:t>
        <a:bodyPr/>
        <a:lstStyle/>
        <a:p>
          <a:endParaRPr lang="en-US"/>
        </a:p>
      </dgm:t>
    </dgm:pt>
    <dgm:pt modelId="{CE67D9B5-099C-4FE5-8B0C-C54900162D1A}">
      <dgm:prSet/>
      <dgm:spPr/>
      <dgm:t>
        <a:bodyPr/>
        <a:lstStyle/>
        <a:p>
          <a:r>
            <a:rPr lang="en-US" dirty="0">
              <a:solidFill>
                <a:srgbClr val="FF0000"/>
              </a:solidFill>
            </a:rPr>
            <a:t>RBC: 4.28 </a:t>
          </a:r>
        </a:p>
      </dgm:t>
    </dgm:pt>
    <dgm:pt modelId="{AC767969-7D49-4F72-B11F-051A0A0A681B}" type="parTrans" cxnId="{21A63864-AE66-4B8A-9A27-F268F8F36798}">
      <dgm:prSet/>
      <dgm:spPr/>
      <dgm:t>
        <a:bodyPr/>
        <a:lstStyle/>
        <a:p>
          <a:endParaRPr lang="en-US"/>
        </a:p>
      </dgm:t>
    </dgm:pt>
    <dgm:pt modelId="{61C4E5FF-E794-4EC4-A026-0CFDBB40899C}" type="sibTrans" cxnId="{21A63864-AE66-4B8A-9A27-F268F8F36798}">
      <dgm:prSet/>
      <dgm:spPr/>
      <dgm:t>
        <a:bodyPr/>
        <a:lstStyle/>
        <a:p>
          <a:endParaRPr lang="en-US"/>
        </a:p>
      </dgm:t>
    </dgm:pt>
    <dgm:pt modelId="{737C80F7-E97C-4BBF-9F3F-6BD706B7C432}">
      <dgm:prSet/>
      <dgm:spPr/>
      <dgm:t>
        <a:bodyPr/>
        <a:lstStyle/>
        <a:p>
          <a:r>
            <a:rPr lang="en-US" dirty="0">
              <a:solidFill>
                <a:srgbClr val="FF0000"/>
              </a:solidFill>
            </a:rPr>
            <a:t>Hgb: 12.9 </a:t>
          </a:r>
        </a:p>
      </dgm:t>
    </dgm:pt>
    <dgm:pt modelId="{10B07B53-9F80-4FDE-8ED7-E6E9DB5B8FC0}" type="parTrans" cxnId="{51951883-B7F5-4FE5-81CC-59AB8EF4B021}">
      <dgm:prSet/>
      <dgm:spPr/>
      <dgm:t>
        <a:bodyPr/>
        <a:lstStyle/>
        <a:p>
          <a:endParaRPr lang="en-US"/>
        </a:p>
      </dgm:t>
    </dgm:pt>
    <dgm:pt modelId="{55F01E8A-13E0-41D4-93FA-42A71FE6F1C9}" type="sibTrans" cxnId="{51951883-B7F5-4FE5-81CC-59AB8EF4B021}">
      <dgm:prSet/>
      <dgm:spPr/>
      <dgm:t>
        <a:bodyPr/>
        <a:lstStyle/>
        <a:p>
          <a:endParaRPr lang="en-US"/>
        </a:p>
      </dgm:t>
    </dgm:pt>
    <dgm:pt modelId="{D6B2AD55-0217-4A28-BBCD-62B403E3D51B}">
      <dgm:prSet phldrT="[Text]"/>
      <dgm:spPr/>
      <dgm:t>
        <a:bodyPr/>
        <a:lstStyle/>
        <a:p>
          <a:r>
            <a:rPr lang="en-US" dirty="0">
              <a:solidFill>
                <a:srgbClr val="FF0000"/>
              </a:solidFill>
            </a:rPr>
            <a:t>Cr: 6.5</a:t>
          </a:r>
        </a:p>
      </dgm:t>
    </dgm:pt>
    <dgm:pt modelId="{165ABE1F-CCFB-48E7-9BA3-34449614D66F}" type="parTrans" cxnId="{19136178-9969-4148-8284-76D2F895B4A6}">
      <dgm:prSet/>
      <dgm:spPr/>
      <dgm:t>
        <a:bodyPr/>
        <a:lstStyle/>
        <a:p>
          <a:endParaRPr lang="en-US"/>
        </a:p>
      </dgm:t>
    </dgm:pt>
    <dgm:pt modelId="{8C4C9992-4ABA-4363-86D6-59AEAD8C6868}" type="sibTrans" cxnId="{19136178-9969-4148-8284-76D2F895B4A6}">
      <dgm:prSet/>
      <dgm:spPr/>
      <dgm:t>
        <a:bodyPr/>
        <a:lstStyle/>
        <a:p>
          <a:endParaRPr lang="en-US"/>
        </a:p>
      </dgm:t>
    </dgm:pt>
    <dgm:pt modelId="{10993DFC-9387-4EEA-868B-C8CB96472D51}">
      <dgm:prSet phldrT="[Text]"/>
      <dgm:spPr/>
      <dgm:t>
        <a:bodyPr/>
        <a:lstStyle/>
        <a:p>
          <a:r>
            <a:rPr lang="en-US" dirty="0"/>
            <a:t>CK: &gt;22000</a:t>
          </a:r>
        </a:p>
      </dgm:t>
    </dgm:pt>
    <dgm:pt modelId="{6DDAD6E8-0F1A-403B-A343-D95C65E2D117}" type="parTrans" cxnId="{30E279AF-A6B0-4831-BEE3-8C5BAE3D15F4}">
      <dgm:prSet/>
      <dgm:spPr/>
      <dgm:t>
        <a:bodyPr/>
        <a:lstStyle/>
        <a:p>
          <a:endParaRPr lang="en-US"/>
        </a:p>
      </dgm:t>
    </dgm:pt>
    <dgm:pt modelId="{2C89E8C0-9AE8-42F9-9F65-B90F41D576E1}" type="sibTrans" cxnId="{30E279AF-A6B0-4831-BEE3-8C5BAE3D15F4}">
      <dgm:prSet/>
      <dgm:spPr/>
      <dgm:t>
        <a:bodyPr/>
        <a:lstStyle/>
        <a:p>
          <a:endParaRPr lang="en-US"/>
        </a:p>
      </dgm:t>
    </dgm:pt>
    <dgm:pt modelId="{D7BF4720-36A8-4D13-85D8-608A1EB26A22}">
      <dgm:prSet phldrT="[Text]"/>
      <dgm:spPr/>
      <dgm:t>
        <a:bodyPr/>
        <a:lstStyle/>
        <a:p>
          <a:r>
            <a:rPr lang="en-US" dirty="0"/>
            <a:t>eGFR: 11</a:t>
          </a:r>
        </a:p>
      </dgm:t>
    </dgm:pt>
    <dgm:pt modelId="{5EBF542D-29E2-451F-9B0E-FD2C8902A3BB}" type="parTrans" cxnId="{EB703918-D9F6-4CC8-95E0-DA0FEEB3FBD6}">
      <dgm:prSet/>
      <dgm:spPr/>
      <dgm:t>
        <a:bodyPr/>
        <a:lstStyle/>
        <a:p>
          <a:endParaRPr lang="en-US"/>
        </a:p>
      </dgm:t>
    </dgm:pt>
    <dgm:pt modelId="{6BD43D63-9BF4-4C2F-B2CB-C872A5C8AC13}" type="sibTrans" cxnId="{EB703918-D9F6-4CC8-95E0-DA0FEEB3FBD6}">
      <dgm:prSet/>
      <dgm:spPr/>
      <dgm:t>
        <a:bodyPr/>
        <a:lstStyle/>
        <a:p>
          <a:endParaRPr lang="en-US"/>
        </a:p>
      </dgm:t>
    </dgm:pt>
    <dgm:pt modelId="{AF3B15F1-9B13-4DBC-B3D3-FE262B764846}">
      <dgm:prSet phldrT="[Text]"/>
      <dgm:spPr/>
      <dgm:t>
        <a:bodyPr/>
        <a:lstStyle/>
        <a:p>
          <a:r>
            <a:rPr lang="en-US" dirty="0"/>
            <a:t>Urine Toxicology:</a:t>
          </a:r>
        </a:p>
      </dgm:t>
    </dgm:pt>
    <dgm:pt modelId="{6514C379-0661-40B3-B93C-B7F0E22E9CA3}" type="parTrans" cxnId="{9F1648B3-7189-442D-81F4-36B03A43E519}">
      <dgm:prSet/>
      <dgm:spPr/>
      <dgm:t>
        <a:bodyPr/>
        <a:lstStyle/>
        <a:p>
          <a:endParaRPr lang="en-US"/>
        </a:p>
      </dgm:t>
    </dgm:pt>
    <dgm:pt modelId="{739A9763-30CA-4D09-8F51-AC237F8B282E}" type="sibTrans" cxnId="{9F1648B3-7189-442D-81F4-36B03A43E519}">
      <dgm:prSet/>
      <dgm:spPr/>
      <dgm:t>
        <a:bodyPr/>
        <a:lstStyle/>
        <a:p>
          <a:endParaRPr lang="en-US"/>
        </a:p>
      </dgm:t>
    </dgm:pt>
    <dgm:pt modelId="{CADB6378-3E53-4D2F-A8C0-2E5191B5AA96}">
      <dgm:prSet phldrT="[Text]"/>
      <dgm:spPr/>
      <dgm:t>
        <a:bodyPr/>
        <a:lstStyle/>
        <a:p>
          <a:r>
            <a:rPr lang="en-US" dirty="0"/>
            <a:t>(+) Cocaine </a:t>
          </a:r>
        </a:p>
      </dgm:t>
    </dgm:pt>
    <dgm:pt modelId="{22FFA582-AB1F-46BF-A1DB-3760927D92A5}" type="parTrans" cxnId="{BB02BC0F-272A-4FC3-B76F-DEC06BEEF85D}">
      <dgm:prSet/>
      <dgm:spPr/>
      <dgm:t>
        <a:bodyPr/>
        <a:lstStyle/>
        <a:p>
          <a:endParaRPr lang="en-US"/>
        </a:p>
      </dgm:t>
    </dgm:pt>
    <dgm:pt modelId="{542F2219-AD83-4FB7-805A-3EF8017FDA96}" type="sibTrans" cxnId="{BB02BC0F-272A-4FC3-B76F-DEC06BEEF85D}">
      <dgm:prSet/>
      <dgm:spPr/>
      <dgm:t>
        <a:bodyPr/>
        <a:lstStyle/>
        <a:p>
          <a:endParaRPr lang="en-US"/>
        </a:p>
      </dgm:t>
    </dgm:pt>
    <dgm:pt modelId="{9A6EB730-50D9-4863-872B-733084FDF049}">
      <dgm:prSet phldrT="[Text]"/>
      <dgm:spPr/>
      <dgm:t>
        <a:bodyPr/>
        <a:lstStyle/>
        <a:p>
          <a:r>
            <a:rPr lang="en-US" dirty="0"/>
            <a:t>ANO x2 (self + year)  </a:t>
          </a:r>
        </a:p>
      </dgm:t>
    </dgm:pt>
    <dgm:pt modelId="{8CC75935-E9FB-4064-8003-F7011E54EF97}" type="parTrans" cxnId="{8507B127-3B2C-4F68-9736-E759946B0FC1}">
      <dgm:prSet/>
      <dgm:spPr/>
      <dgm:t>
        <a:bodyPr/>
        <a:lstStyle/>
        <a:p>
          <a:endParaRPr lang="en-US"/>
        </a:p>
      </dgm:t>
    </dgm:pt>
    <dgm:pt modelId="{B0D39CED-D04B-445A-8F69-7EFBD6B91D2E}" type="sibTrans" cxnId="{8507B127-3B2C-4F68-9736-E759946B0FC1}">
      <dgm:prSet/>
      <dgm:spPr/>
      <dgm:t>
        <a:bodyPr/>
        <a:lstStyle/>
        <a:p>
          <a:endParaRPr lang="en-US"/>
        </a:p>
      </dgm:t>
    </dgm:pt>
    <dgm:pt modelId="{E30045F4-497C-4692-A56E-E6706E65FC30}">
      <dgm:prSet phldrT="[Text]"/>
      <dgm:spPr/>
      <dgm:t>
        <a:bodyPr/>
        <a:lstStyle/>
        <a:p>
          <a:r>
            <a:rPr lang="en-US" dirty="0">
              <a:solidFill>
                <a:schemeClr val="tx1"/>
              </a:solidFill>
            </a:rPr>
            <a:t>HR: 84</a:t>
          </a:r>
        </a:p>
      </dgm:t>
    </dgm:pt>
    <dgm:pt modelId="{EBC09EF7-3E2E-46F7-9DCE-1E9C9FC839FB}" type="parTrans" cxnId="{0723E04F-69BB-435E-882B-C5CFBA84A38E}">
      <dgm:prSet/>
      <dgm:spPr/>
      <dgm:t>
        <a:bodyPr/>
        <a:lstStyle/>
        <a:p>
          <a:endParaRPr lang="en-US"/>
        </a:p>
      </dgm:t>
    </dgm:pt>
    <dgm:pt modelId="{40466185-89AD-4B5E-8671-571B32F9AB26}" type="sibTrans" cxnId="{0723E04F-69BB-435E-882B-C5CFBA84A38E}">
      <dgm:prSet/>
      <dgm:spPr/>
      <dgm:t>
        <a:bodyPr/>
        <a:lstStyle/>
        <a:p>
          <a:endParaRPr lang="en-US"/>
        </a:p>
      </dgm:t>
    </dgm:pt>
    <dgm:pt modelId="{CDB3648C-BFF1-41A1-A391-F4278687895C}">
      <dgm:prSet phldrT="[Text]"/>
      <dgm:spPr/>
      <dgm:t>
        <a:bodyPr/>
        <a:lstStyle/>
        <a:p>
          <a:r>
            <a:rPr lang="en-US" dirty="0"/>
            <a:t>Micro</a:t>
          </a:r>
        </a:p>
      </dgm:t>
    </dgm:pt>
    <dgm:pt modelId="{2D02DD9C-5191-43E0-A42D-BDE1BCBFD06B}" type="parTrans" cxnId="{767AABE8-8F43-4459-BF57-11D845467BFE}">
      <dgm:prSet/>
      <dgm:spPr/>
      <dgm:t>
        <a:bodyPr/>
        <a:lstStyle/>
        <a:p>
          <a:endParaRPr lang="en-US"/>
        </a:p>
      </dgm:t>
    </dgm:pt>
    <dgm:pt modelId="{02CE5854-A75A-4F93-8925-EC816C034E61}" type="sibTrans" cxnId="{767AABE8-8F43-4459-BF57-11D845467BFE}">
      <dgm:prSet/>
      <dgm:spPr/>
      <dgm:t>
        <a:bodyPr/>
        <a:lstStyle/>
        <a:p>
          <a:endParaRPr lang="en-US"/>
        </a:p>
      </dgm:t>
    </dgm:pt>
    <dgm:pt modelId="{A323A495-F39E-4E64-B09B-A8440EB9DA04}">
      <dgm:prSet phldrT="[Text]"/>
      <dgm:spPr/>
      <dgm:t>
        <a:bodyPr/>
        <a:lstStyle/>
        <a:p>
          <a:r>
            <a:rPr lang="en-US" dirty="0"/>
            <a:t>8/13: 2/2 blood cx: </a:t>
          </a:r>
          <a:r>
            <a:rPr lang="en-US" dirty="0">
              <a:solidFill>
                <a:srgbClr val="FF0000"/>
              </a:solidFill>
            </a:rPr>
            <a:t>(+) MSSA</a:t>
          </a:r>
        </a:p>
      </dgm:t>
    </dgm:pt>
    <dgm:pt modelId="{755306A1-5251-4E9E-B25A-DDB51C2DC52B}" type="parTrans" cxnId="{5E978E0E-C477-433F-821E-6ABC725D9161}">
      <dgm:prSet/>
      <dgm:spPr/>
      <dgm:t>
        <a:bodyPr/>
        <a:lstStyle/>
        <a:p>
          <a:endParaRPr lang="en-US"/>
        </a:p>
      </dgm:t>
    </dgm:pt>
    <dgm:pt modelId="{BA9C25DC-632F-4284-B6B4-6347D847AC96}" type="sibTrans" cxnId="{5E978E0E-C477-433F-821E-6ABC725D9161}">
      <dgm:prSet/>
      <dgm:spPr/>
      <dgm:t>
        <a:bodyPr/>
        <a:lstStyle/>
        <a:p>
          <a:endParaRPr lang="en-US"/>
        </a:p>
      </dgm:t>
    </dgm:pt>
    <dgm:pt modelId="{97862A05-BC5A-4A99-8CD5-4CA9F9BA807E}" type="pres">
      <dgm:prSet presAssocID="{275D9CFD-1BAB-4195-BC54-37E925E0268B}" presName="Name0" presStyleCnt="0">
        <dgm:presLayoutVars>
          <dgm:dir/>
          <dgm:animLvl val="lvl"/>
          <dgm:resizeHandles val="exact"/>
        </dgm:presLayoutVars>
      </dgm:prSet>
      <dgm:spPr/>
    </dgm:pt>
    <dgm:pt modelId="{AC23BD0A-6A0A-44B5-9287-D9F059EA0C9F}" type="pres">
      <dgm:prSet presAssocID="{F9E5216B-4258-413E-B99F-87EE7F434FF9}" presName="composite" presStyleCnt="0"/>
      <dgm:spPr/>
    </dgm:pt>
    <dgm:pt modelId="{BB090A45-21B6-4CD7-9DE1-CD8C258A1741}" type="pres">
      <dgm:prSet presAssocID="{F9E5216B-4258-413E-B99F-87EE7F434FF9}" presName="parTx" presStyleLbl="alignNode1" presStyleIdx="0" presStyleCnt="4">
        <dgm:presLayoutVars>
          <dgm:chMax val="0"/>
          <dgm:chPref val="0"/>
          <dgm:bulletEnabled val="1"/>
        </dgm:presLayoutVars>
      </dgm:prSet>
      <dgm:spPr/>
    </dgm:pt>
    <dgm:pt modelId="{292A69D8-25C5-4112-968E-F23D6BF05148}" type="pres">
      <dgm:prSet presAssocID="{F9E5216B-4258-413E-B99F-87EE7F434FF9}" presName="desTx" presStyleLbl="alignAccFollowNode1" presStyleIdx="0" presStyleCnt="4">
        <dgm:presLayoutVars>
          <dgm:bulletEnabled val="1"/>
        </dgm:presLayoutVars>
      </dgm:prSet>
      <dgm:spPr/>
    </dgm:pt>
    <dgm:pt modelId="{B1A48B94-0224-4F04-A895-78D641FB5CBE}" type="pres">
      <dgm:prSet presAssocID="{D31571C5-2322-4CA5-A603-0C64A8B9DC43}" presName="space" presStyleCnt="0"/>
      <dgm:spPr/>
    </dgm:pt>
    <dgm:pt modelId="{86B19E4A-E0BD-4C51-B5FE-CDE45EAF7F48}" type="pres">
      <dgm:prSet presAssocID="{ED64868F-DC63-4F15-9451-A28098C766F4}" presName="composite" presStyleCnt="0"/>
      <dgm:spPr/>
    </dgm:pt>
    <dgm:pt modelId="{0E9D45C8-428B-4513-9E49-C9C2947B07C2}" type="pres">
      <dgm:prSet presAssocID="{ED64868F-DC63-4F15-9451-A28098C766F4}" presName="parTx" presStyleLbl="alignNode1" presStyleIdx="1" presStyleCnt="4">
        <dgm:presLayoutVars>
          <dgm:chMax val="0"/>
          <dgm:chPref val="0"/>
          <dgm:bulletEnabled val="1"/>
        </dgm:presLayoutVars>
      </dgm:prSet>
      <dgm:spPr/>
    </dgm:pt>
    <dgm:pt modelId="{66FD1C51-C9B5-48AB-A552-66B26509DEA2}" type="pres">
      <dgm:prSet presAssocID="{ED64868F-DC63-4F15-9451-A28098C766F4}" presName="desTx" presStyleLbl="alignAccFollowNode1" presStyleIdx="1" presStyleCnt="4">
        <dgm:presLayoutVars>
          <dgm:bulletEnabled val="1"/>
        </dgm:presLayoutVars>
      </dgm:prSet>
      <dgm:spPr/>
    </dgm:pt>
    <dgm:pt modelId="{1F411DA8-3BB0-4D07-85E4-615698A2A2F5}" type="pres">
      <dgm:prSet presAssocID="{29F7C7DC-BD96-46E3-B6C9-3F9796284A88}" presName="space" presStyleCnt="0"/>
      <dgm:spPr/>
    </dgm:pt>
    <dgm:pt modelId="{9052D3AC-05BD-44E2-8BE3-C93311AA2D24}" type="pres">
      <dgm:prSet presAssocID="{B05FA671-96CA-4CD4-9AB4-96F5F651E856}" presName="composite" presStyleCnt="0"/>
      <dgm:spPr/>
    </dgm:pt>
    <dgm:pt modelId="{13B9A3A4-91D8-40F2-97AC-A0922D996324}" type="pres">
      <dgm:prSet presAssocID="{B05FA671-96CA-4CD4-9AB4-96F5F651E856}" presName="parTx" presStyleLbl="alignNode1" presStyleIdx="2" presStyleCnt="4">
        <dgm:presLayoutVars>
          <dgm:chMax val="0"/>
          <dgm:chPref val="0"/>
          <dgm:bulletEnabled val="1"/>
        </dgm:presLayoutVars>
      </dgm:prSet>
      <dgm:spPr/>
    </dgm:pt>
    <dgm:pt modelId="{CDAE8663-62A8-488D-A987-2029CDC9EA72}" type="pres">
      <dgm:prSet presAssocID="{B05FA671-96CA-4CD4-9AB4-96F5F651E856}" presName="desTx" presStyleLbl="alignAccFollowNode1" presStyleIdx="2" presStyleCnt="4">
        <dgm:presLayoutVars>
          <dgm:bulletEnabled val="1"/>
        </dgm:presLayoutVars>
      </dgm:prSet>
      <dgm:spPr/>
    </dgm:pt>
    <dgm:pt modelId="{616EADE1-2938-4221-A299-1E4119B24EDF}" type="pres">
      <dgm:prSet presAssocID="{6CC412B5-B246-406F-9054-68D44D7C851D}" presName="space" presStyleCnt="0"/>
      <dgm:spPr/>
    </dgm:pt>
    <dgm:pt modelId="{6DED3FAF-0AF4-47F8-9F3F-72EEA2E94399}" type="pres">
      <dgm:prSet presAssocID="{CDB3648C-BFF1-41A1-A391-F4278687895C}" presName="composite" presStyleCnt="0"/>
      <dgm:spPr/>
    </dgm:pt>
    <dgm:pt modelId="{23E2F93B-16A4-405A-BC25-BC932FFC4958}" type="pres">
      <dgm:prSet presAssocID="{CDB3648C-BFF1-41A1-A391-F4278687895C}" presName="parTx" presStyleLbl="alignNode1" presStyleIdx="3" presStyleCnt="4">
        <dgm:presLayoutVars>
          <dgm:chMax val="0"/>
          <dgm:chPref val="0"/>
          <dgm:bulletEnabled val="1"/>
        </dgm:presLayoutVars>
      </dgm:prSet>
      <dgm:spPr/>
    </dgm:pt>
    <dgm:pt modelId="{F6E85425-B91A-463D-BD39-A137FAD2BF4E}" type="pres">
      <dgm:prSet presAssocID="{CDB3648C-BFF1-41A1-A391-F4278687895C}" presName="desTx" presStyleLbl="alignAccFollowNode1" presStyleIdx="3" presStyleCnt="4">
        <dgm:presLayoutVars>
          <dgm:bulletEnabled val="1"/>
        </dgm:presLayoutVars>
      </dgm:prSet>
      <dgm:spPr/>
    </dgm:pt>
  </dgm:ptLst>
  <dgm:cxnLst>
    <dgm:cxn modelId="{C2798903-7782-4FAE-9031-3AD73D561DFB}" srcId="{F9E5216B-4258-413E-B99F-87EE7F434FF9}" destId="{C18827AB-9A71-492D-A368-FC22ED6E8151}" srcOrd="0" destOrd="0" parTransId="{072C29F7-2CC0-44DF-AD6D-B767C6911AC9}" sibTransId="{9DD24879-2976-42C4-96B1-A43471F688A3}"/>
    <dgm:cxn modelId="{78238E04-3D64-4646-83E6-0DCAFD334E88}" type="presOf" srcId="{4BD1E2BE-4E2C-40D8-9C69-8E7FE288B713}" destId="{CDAE8663-62A8-488D-A987-2029CDC9EA72}" srcOrd="0" destOrd="0" presId="urn:microsoft.com/office/officeart/2005/8/layout/hList1"/>
    <dgm:cxn modelId="{5E978E0E-C477-433F-821E-6ABC725D9161}" srcId="{CDB3648C-BFF1-41A1-A391-F4278687895C}" destId="{A323A495-F39E-4E64-B09B-A8440EB9DA04}" srcOrd="0" destOrd="0" parTransId="{755306A1-5251-4E9E-B25A-DDB51C2DC52B}" sibTransId="{BA9C25DC-632F-4284-B6B4-6347D847AC96}"/>
    <dgm:cxn modelId="{BB02BC0F-272A-4FC3-B76F-DEC06BEEF85D}" srcId="{AF3B15F1-9B13-4DBC-B3D3-FE262B764846}" destId="{CADB6378-3E53-4D2F-A8C0-2E5191B5AA96}" srcOrd="0" destOrd="0" parTransId="{22FFA582-AB1F-46BF-A1DB-3760927D92A5}" sibTransId="{542F2219-AD83-4FB7-805A-3EF8017FDA96}"/>
    <dgm:cxn modelId="{EB703918-D9F6-4CC8-95E0-DA0FEEB3FBD6}" srcId="{4BD1E2BE-4E2C-40D8-9C69-8E7FE288B713}" destId="{D7BF4720-36A8-4D13-85D8-608A1EB26A22}" srcOrd="5" destOrd="0" parTransId="{5EBF542D-29E2-451F-9B0E-FD2C8902A3BB}" sibTransId="{6BD43D63-9BF4-4C2F-B2CB-C872A5C8AC13}"/>
    <dgm:cxn modelId="{540A291A-048C-4276-B70E-30D252C10ADB}" type="presOf" srcId="{B05FA671-96CA-4CD4-9AB4-96F5F651E856}" destId="{13B9A3A4-91D8-40F2-97AC-A0922D996324}" srcOrd="0" destOrd="0" presId="urn:microsoft.com/office/officeart/2005/8/layout/hList1"/>
    <dgm:cxn modelId="{6B25C525-891D-4F2C-B39B-32136495CA23}" type="presOf" srcId="{E30045F4-497C-4692-A56E-E6706E65FC30}" destId="{66FD1C51-C9B5-48AB-A552-66B26509DEA2}" srcOrd="0" destOrd="2" presId="urn:microsoft.com/office/officeart/2005/8/layout/hList1"/>
    <dgm:cxn modelId="{8507B127-3B2C-4F68-9736-E759946B0FC1}" srcId="{F9E5216B-4258-413E-B99F-87EE7F434FF9}" destId="{9A6EB730-50D9-4863-872B-733084FDF049}" srcOrd="1" destOrd="0" parTransId="{8CC75935-E9FB-4064-8003-F7011E54EF97}" sibTransId="{B0D39CED-D04B-445A-8F69-7EFBD6B91D2E}"/>
    <dgm:cxn modelId="{1AD4CF33-269A-4924-A81F-BF8B425CA507}" type="presOf" srcId="{275D9CFD-1BAB-4195-BC54-37E925E0268B}" destId="{97862A05-BC5A-4A99-8CD5-4CA9F9BA807E}" srcOrd="0" destOrd="0" presId="urn:microsoft.com/office/officeart/2005/8/layout/hList1"/>
    <dgm:cxn modelId="{D7E07638-0B30-4547-B15E-07F72F5FA04F}" type="presOf" srcId="{CE67D9B5-099C-4FE5-8B0C-C54900162D1A}" destId="{CDAE8663-62A8-488D-A987-2029CDC9EA72}" srcOrd="0" destOrd="2" presId="urn:microsoft.com/office/officeart/2005/8/layout/hList1"/>
    <dgm:cxn modelId="{CF3F8F3A-1B94-436A-A447-C00795A764A1}" type="presOf" srcId="{C18827AB-9A71-492D-A368-FC22ED6E8151}" destId="{292A69D8-25C5-4112-968E-F23D6BF05148}" srcOrd="0" destOrd="0" presId="urn:microsoft.com/office/officeart/2005/8/layout/hList1"/>
    <dgm:cxn modelId="{0AA0ED61-3B67-4F63-854D-CEBBEBE75463}" type="presOf" srcId="{737C80F7-E97C-4BBF-9F3F-6BD706B7C432}" destId="{CDAE8663-62A8-488D-A987-2029CDC9EA72}" srcOrd="0" destOrd="3" presId="urn:microsoft.com/office/officeart/2005/8/layout/hList1"/>
    <dgm:cxn modelId="{21A63864-AE66-4B8A-9A27-F268F8F36798}" srcId="{4BD1E2BE-4E2C-40D8-9C69-8E7FE288B713}" destId="{CE67D9B5-099C-4FE5-8B0C-C54900162D1A}" srcOrd="1" destOrd="0" parTransId="{AC767969-7D49-4F72-B11F-051A0A0A681B}" sibTransId="{61C4E5FF-E794-4EC4-A026-0CFDBB40899C}"/>
    <dgm:cxn modelId="{C8592E68-3AAF-4358-AA90-6C487232B186}" srcId="{275D9CFD-1BAB-4195-BC54-37E925E0268B}" destId="{B05FA671-96CA-4CD4-9AB4-96F5F651E856}" srcOrd="2" destOrd="0" parTransId="{D35E34AA-8F74-47F2-B846-A2B605446B64}" sibTransId="{6CC412B5-B246-406F-9054-68D44D7C851D}"/>
    <dgm:cxn modelId="{0723E04F-69BB-435E-882B-C5CFBA84A38E}" srcId="{6267B945-CF78-4198-B602-1D76D2A9B882}" destId="{E30045F4-497C-4692-A56E-E6706E65FC30}" srcOrd="1" destOrd="0" parTransId="{EBC09EF7-3E2E-46F7-9DCE-1E9C9FC839FB}" sibTransId="{40466185-89AD-4B5E-8671-571B32F9AB26}"/>
    <dgm:cxn modelId="{22DBB873-4A98-4B0D-B2C4-C22D45073321}" type="presOf" srcId="{818A90D8-41B1-4E8A-8E61-15BF0F7DE7F8}" destId="{66FD1C51-C9B5-48AB-A552-66B26509DEA2}" srcOrd="0" destOrd="1" presId="urn:microsoft.com/office/officeart/2005/8/layout/hList1"/>
    <dgm:cxn modelId="{19136178-9969-4148-8284-76D2F895B4A6}" srcId="{4BD1E2BE-4E2C-40D8-9C69-8E7FE288B713}" destId="{D6B2AD55-0217-4A28-BBCD-62B403E3D51B}" srcOrd="3" destOrd="0" parTransId="{165ABE1F-CCFB-48E7-9BA3-34449614D66F}" sibTransId="{8C4C9992-4ABA-4363-86D6-59AEAD8C6868}"/>
    <dgm:cxn modelId="{51951883-B7F5-4FE5-81CC-59AB8EF4B021}" srcId="{4BD1E2BE-4E2C-40D8-9C69-8E7FE288B713}" destId="{737C80F7-E97C-4BBF-9F3F-6BD706B7C432}" srcOrd="2" destOrd="0" parTransId="{10B07B53-9F80-4FDE-8ED7-E6E9DB5B8FC0}" sibTransId="{55F01E8A-13E0-41D4-93FA-42A71FE6F1C9}"/>
    <dgm:cxn modelId="{136CD18B-6AE3-4F5F-AD16-B4A41F2DFF64}" srcId="{275D9CFD-1BAB-4195-BC54-37E925E0268B}" destId="{ED64868F-DC63-4F15-9451-A28098C766F4}" srcOrd="1" destOrd="0" parTransId="{81768056-B75C-4EE3-98D9-768AF9AA5699}" sibTransId="{29F7C7DC-BD96-46E3-B6C9-3F9796284A88}"/>
    <dgm:cxn modelId="{7D8FB090-1989-4B8E-852D-6889FBFC76AA}" srcId="{6267B945-CF78-4198-B602-1D76D2A9B882}" destId="{724AA8D0-5D34-4713-8323-9173B18D55D1}" srcOrd="3" destOrd="0" parTransId="{077DD959-B33A-453E-B5C7-98B8C202362A}" sibTransId="{2364338C-EFDE-4482-BF4F-6533830E2F7F}"/>
    <dgm:cxn modelId="{3A6D4392-5F3F-4D2F-8530-F8FBD24BB3CA}" type="presOf" srcId="{A323A495-F39E-4E64-B09B-A8440EB9DA04}" destId="{F6E85425-B91A-463D-BD39-A137FAD2BF4E}" srcOrd="0" destOrd="0" presId="urn:microsoft.com/office/officeart/2005/8/layout/hList1"/>
    <dgm:cxn modelId="{C58CECA1-3285-4DFB-BFDB-40C5A8014624}" type="presOf" srcId="{9A6EB730-50D9-4863-872B-733084FDF049}" destId="{292A69D8-25C5-4112-968E-F23D6BF05148}" srcOrd="0" destOrd="1" presId="urn:microsoft.com/office/officeart/2005/8/layout/hList1"/>
    <dgm:cxn modelId="{262465A4-6786-4481-940C-801444E1F853}" type="presOf" srcId="{CADB6378-3E53-4D2F-A8C0-2E5191B5AA96}" destId="{CDAE8663-62A8-488D-A987-2029CDC9EA72}" srcOrd="0" destOrd="8" presId="urn:microsoft.com/office/officeart/2005/8/layout/hList1"/>
    <dgm:cxn modelId="{9BAD48A5-A54A-48AC-A02D-B03B798ED7C4}" srcId="{6267B945-CF78-4198-B602-1D76D2A9B882}" destId="{DE06FFF2-7CDF-4131-80D2-39732D687F14}" srcOrd="2" destOrd="0" parTransId="{E75312B5-F706-48CA-A89F-570B13CCCC1D}" sibTransId="{09297480-C86C-4CBA-93A6-BA16AF1BC425}"/>
    <dgm:cxn modelId="{87CA86A5-D4F7-46D8-A648-6A31BB000D25}" type="presOf" srcId="{FDF1034E-CF06-4F60-A329-A105885C9088}" destId="{CDAE8663-62A8-488D-A987-2029CDC9EA72}" srcOrd="0" destOrd="1" presId="urn:microsoft.com/office/officeart/2005/8/layout/hList1"/>
    <dgm:cxn modelId="{B12A3BA8-9383-49D3-9BA3-81C697EF1840}" type="presOf" srcId="{CDB3648C-BFF1-41A1-A391-F4278687895C}" destId="{23E2F93B-16A4-405A-BC25-BC932FFC4958}" srcOrd="0" destOrd="0" presId="urn:microsoft.com/office/officeart/2005/8/layout/hList1"/>
    <dgm:cxn modelId="{F21DAAAD-56B1-4DB2-90A0-98392056941D}" type="presOf" srcId="{AF3B15F1-9B13-4DBC-B3D3-FE262B764846}" destId="{CDAE8663-62A8-488D-A987-2029CDC9EA72}" srcOrd="0" destOrd="7" presId="urn:microsoft.com/office/officeart/2005/8/layout/hList1"/>
    <dgm:cxn modelId="{30E279AF-A6B0-4831-BEE3-8C5BAE3D15F4}" srcId="{4BD1E2BE-4E2C-40D8-9C69-8E7FE288B713}" destId="{10993DFC-9387-4EEA-868B-C8CB96472D51}" srcOrd="4" destOrd="0" parTransId="{6DDAD6E8-0F1A-403B-A343-D95C65E2D117}" sibTransId="{2C89E8C0-9AE8-42F9-9F65-B90F41D576E1}"/>
    <dgm:cxn modelId="{9F1648B3-7189-442D-81F4-36B03A43E519}" srcId="{B05FA671-96CA-4CD4-9AB4-96F5F651E856}" destId="{AF3B15F1-9B13-4DBC-B3D3-FE262B764846}" srcOrd="1" destOrd="0" parTransId="{6514C379-0661-40B3-B93C-B7F0E22E9CA3}" sibTransId="{739A9763-30CA-4D09-8F51-AC237F8B282E}"/>
    <dgm:cxn modelId="{86CEBEB8-F432-4175-A17A-38D045E5C02B}" type="presOf" srcId="{724AA8D0-5D34-4713-8323-9173B18D55D1}" destId="{66FD1C51-C9B5-48AB-A552-66B26509DEA2}" srcOrd="0" destOrd="4" presId="urn:microsoft.com/office/officeart/2005/8/layout/hList1"/>
    <dgm:cxn modelId="{17C356C7-9C54-4CD9-88D5-25AD90143523}" type="presOf" srcId="{DE06FFF2-7CDF-4131-80D2-39732D687F14}" destId="{66FD1C51-C9B5-48AB-A552-66B26509DEA2}" srcOrd="0" destOrd="3" presId="urn:microsoft.com/office/officeart/2005/8/layout/hList1"/>
    <dgm:cxn modelId="{1F1B67CA-392E-4247-94C9-666273E4319E}" srcId="{4BD1E2BE-4E2C-40D8-9C69-8E7FE288B713}" destId="{FDF1034E-CF06-4F60-A329-A105885C9088}" srcOrd="0" destOrd="0" parTransId="{AEAC789F-EB6F-408F-A8C6-BFE57C0F11B4}" sibTransId="{179A8850-D5A0-46C9-9422-0EE947892202}"/>
    <dgm:cxn modelId="{8EFF99CB-FCC8-4AB0-AA30-DB2AAD73BF3D}" type="presOf" srcId="{D6B2AD55-0217-4A28-BBCD-62B403E3D51B}" destId="{CDAE8663-62A8-488D-A987-2029CDC9EA72}" srcOrd="0" destOrd="4" presId="urn:microsoft.com/office/officeart/2005/8/layout/hList1"/>
    <dgm:cxn modelId="{FF1100DA-1D4C-4644-B771-F6DD86EF4B3A}" srcId="{B05FA671-96CA-4CD4-9AB4-96F5F651E856}" destId="{4BD1E2BE-4E2C-40D8-9C69-8E7FE288B713}" srcOrd="0" destOrd="0" parTransId="{65292ACE-E783-4A09-81D1-EF26F3890CD7}" sibTransId="{4B1106F1-104C-4B64-AFA4-3BFF4D51CF30}"/>
    <dgm:cxn modelId="{767AABE8-8F43-4459-BF57-11D845467BFE}" srcId="{275D9CFD-1BAB-4195-BC54-37E925E0268B}" destId="{CDB3648C-BFF1-41A1-A391-F4278687895C}" srcOrd="3" destOrd="0" parTransId="{2D02DD9C-5191-43E0-A42D-BDE1BCBFD06B}" sibTransId="{02CE5854-A75A-4F93-8925-EC816C034E61}"/>
    <dgm:cxn modelId="{A672ABEC-A203-4DA3-AC1F-301AB5465ED1}" srcId="{275D9CFD-1BAB-4195-BC54-37E925E0268B}" destId="{F9E5216B-4258-413E-B99F-87EE7F434FF9}" srcOrd="0" destOrd="0" parTransId="{037604A6-2554-427C-A2C4-6A4C7EE4F485}" sibTransId="{D31571C5-2322-4CA5-A603-0C64A8B9DC43}"/>
    <dgm:cxn modelId="{32915DEF-9AC1-461F-8D7D-E0194FAB4316}" srcId="{6267B945-CF78-4198-B602-1D76D2A9B882}" destId="{818A90D8-41B1-4E8A-8E61-15BF0F7DE7F8}" srcOrd="0" destOrd="0" parTransId="{A893CFA3-40DC-4E5F-832B-4CF9838BA277}" sibTransId="{A8E5EE83-F09D-46CD-A6F6-2DF67DA7912A}"/>
    <dgm:cxn modelId="{B5B944F4-BF1A-4CE9-B73D-0E800EFFF0A5}" type="presOf" srcId="{D7BF4720-36A8-4D13-85D8-608A1EB26A22}" destId="{CDAE8663-62A8-488D-A987-2029CDC9EA72}" srcOrd="0" destOrd="6" presId="urn:microsoft.com/office/officeart/2005/8/layout/hList1"/>
    <dgm:cxn modelId="{902349F5-BFC7-4DF6-9395-C1F246EEFC65}" type="presOf" srcId="{6267B945-CF78-4198-B602-1D76D2A9B882}" destId="{66FD1C51-C9B5-48AB-A552-66B26509DEA2}" srcOrd="0" destOrd="0" presId="urn:microsoft.com/office/officeart/2005/8/layout/hList1"/>
    <dgm:cxn modelId="{2000D1F6-85B1-4E29-8276-0E430BBB6E04}" srcId="{ED64868F-DC63-4F15-9451-A28098C766F4}" destId="{6267B945-CF78-4198-B602-1D76D2A9B882}" srcOrd="0" destOrd="0" parTransId="{573BBEA1-C92D-48ED-8BC9-C5ACF65DB494}" sibTransId="{F50776F5-37BA-46FB-B6CC-15DEF73D20E6}"/>
    <dgm:cxn modelId="{598922F7-5243-4022-AC77-E251AE4C9739}" type="presOf" srcId="{ED64868F-DC63-4F15-9451-A28098C766F4}" destId="{0E9D45C8-428B-4513-9E49-C9C2947B07C2}" srcOrd="0" destOrd="0" presId="urn:microsoft.com/office/officeart/2005/8/layout/hList1"/>
    <dgm:cxn modelId="{A9463EF7-B567-4B17-BF0E-0F8939530FAF}" type="presOf" srcId="{F9E5216B-4258-413E-B99F-87EE7F434FF9}" destId="{BB090A45-21B6-4CD7-9DE1-CD8C258A1741}" srcOrd="0" destOrd="0" presId="urn:microsoft.com/office/officeart/2005/8/layout/hList1"/>
    <dgm:cxn modelId="{2EB41CFF-B763-45FA-B1A8-060C8AF25247}" type="presOf" srcId="{10993DFC-9387-4EEA-868B-C8CB96472D51}" destId="{CDAE8663-62A8-488D-A987-2029CDC9EA72}" srcOrd="0" destOrd="5" presId="urn:microsoft.com/office/officeart/2005/8/layout/hList1"/>
    <dgm:cxn modelId="{3701D674-235C-40C2-ABDF-2398755B10FB}" type="presParOf" srcId="{97862A05-BC5A-4A99-8CD5-4CA9F9BA807E}" destId="{AC23BD0A-6A0A-44B5-9287-D9F059EA0C9F}" srcOrd="0" destOrd="0" presId="urn:microsoft.com/office/officeart/2005/8/layout/hList1"/>
    <dgm:cxn modelId="{7E409A02-A8A4-42BA-8C57-965DB9E570AA}" type="presParOf" srcId="{AC23BD0A-6A0A-44B5-9287-D9F059EA0C9F}" destId="{BB090A45-21B6-4CD7-9DE1-CD8C258A1741}" srcOrd="0" destOrd="0" presId="urn:microsoft.com/office/officeart/2005/8/layout/hList1"/>
    <dgm:cxn modelId="{7FDF8CC8-E641-4301-BF7D-FF00CF7591FE}" type="presParOf" srcId="{AC23BD0A-6A0A-44B5-9287-D9F059EA0C9F}" destId="{292A69D8-25C5-4112-968E-F23D6BF05148}" srcOrd="1" destOrd="0" presId="urn:microsoft.com/office/officeart/2005/8/layout/hList1"/>
    <dgm:cxn modelId="{3083C307-CDAF-433E-A5A4-4FCA9AD9CE75}" type="presParOf" srcId="{97862A05-BC5A-4A99-8CD5-4CA9F9BA807E}" destId="{B1A48B94-0224-4F04-A895-78D641FB5CBE}" srcOrd="1" destOrd="0" presId="urn:microsoft.com/office/officeart/2005/8/layout/hList1"/>
    <dgm:cxn modelId="{357663EF-379C-4A59-996F-CBFB91E2599D}" type="presParOf" srcId="{97862A05-BC5A-4A99-8CD5-4CA9F9BA807E}" destId="{86B19E4A-E0BD-4C51-B5FE-CDE45EAF7F48}" srcOrd="2" destOrd="0" presId="urn:microsoft.com/office/officeart/2005/8/layout/hList1"/>
    <dgm:cxn modelId="{71E59DE6-1B21-496A-8481-25235A568799}" type="presParOf" srcId="{86B19E4A-E0BD-4C51-B5FE-CDE45EAF7F48}" destId="{0E9D45C8-428B-4513-9E49-C9C2947B07C2}" srcOrd="0" destOrd="0" presId="urn:microsoft.com/office/officeart/2005/8/layout/hList1"/>
    <dgm:cxn modelId="{84BF5CB6-F644-413D-991D-C79608F02911}" type="presParOf" srcId="{86B19E4A-E0BD-4C51-B5FE-CDE45EAF7F48}" destId="{66FD1C51-C9B5-48AB-A552-66B26509DEA2}" srcOrd="1" destOrd="0" presId="urn:microsoft.com/office/officeart/2005/8/layout/hList1"/>
    <dgm:cxn modelId="{9308E1CB-9109-44B9-9AF6-4D103C959CDB}" type="presParOf" srcId="{97862A05-BC5A-4A99-8CD5-4CA9F9BA807E}" destId="{1F411DA8-3BB0-4D07-85E4-615698A2A2F5}" srcOrd="3" destOrd="0" presId="urn:microsoft.com/office/officeart/2005/8/layout/hList1"/>
    <dgm:cxn modelId="{09AA04B2-2BEC-41C8-B7F9-81CA9DD92D38}" type="presParOf" srcId="{97862A05-BC5A-4A99-8CD5-4CA9F9BA807E}" destId="{9052D3AC-05BD-44E2-8BE3-C93311AA2D24}" srcOrd="4" destOrd="0" presId="urn:microsoft.com/office/officeart/2005/8/layout/hList1"/>
    <dgm:cxn modelId="{2E7127BB-533C-481F-BDB0-E73D051E5385}" type="presParOf" srcId="{9052D3AC-05BD-44E2-8BE3-C93311AA2D24}" destId="{13B9A3A4-91D8-40F2-97AC-A0922D996324}" srcOrd="0" destOrd="0" presId="urn:microsoft.com/office/officeart/2005/8/layout/hList1"/>
    <dgm:cxn modelId="{6ADB54F8-DC4B-4B39-945C-DB57171335E1}" type="presParOf" srcId="{9052D3AC-05BD-44E2-8BE3-C93311AA2D24}" destId="{CDAE8663-62A8-488D-A987-2029CDC9EA72}" srcOrd="1" destOrd="0" presId="urn:microsoft.com/office/officeart/2005/8/layout/hList1"/>
    <dgm:cxn modelId="{095D779D-3A84-41E9-995A-3F4CF93ACE5D}" type="presParOf" srcId="{97862A05-BC5A-4A99-8CD5-4CA9F9BA807E}" destId="{616EADE1-2938-4221-A299-1E4119B24EDF}" srcOrd="5" destOrd="0" presId="urn:microsoft.com/office/officeart/2005/8/layout/hList1"/>
    <dgm:cxn modelId="{5E543FEC-9ADD-4282-B002-E27483337CE6}" type="presParOf" srcId="{97862A05-BC5A-4A99-8CD5-4CA9F9BA807E}" destId="{6DED3FAF-0AF4-47F8-9F3F-72EEA2E94399}" srcOrd="6" destOrd="0" presId="urn:microsoft.com/office/officeart/2005/8/layout/hList1"/>
    <dgm:cxn modelId="{E618C1C0-79B1-453B-9A3B-0916C69E5740}" type="presParOf" srcId="{6DED3FAF-0AF4-47F8-9F3F-72EEA2E94399}" destId="{23E2F93B-16A4-405A-BC25-BC932FFC4958}" srcOrd="0" destOrd="0" presId="urn:microsoft.com/office/officeart/2005/8/layout/hList1"/>
    <dgm:cxn modelId="{6C37EC93-9190-4BBA-AA2E-1EDA7AA0AC47}" type="presParOf" srcId="{6DED3FAF-0AF4-47F8-9F3F-72EEA2E94399}" destId="{F6E85425-B91A-463D-BD39-A137FAD2BF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419271-B7C6-4CBA-A3F0-FF7EA90FDC4D}"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8A0B13F2-389D-4C84-BCFD-2891BDC93C20}">
      <dgm:prSet phldrT="[Text]"/>
      <dgm:spPr/>
      <dgm:t>
        <a:bodyPr/>
        <a:lstStyle/>
        <a:p>
          <a:r>
            <a:rPr lang="en-US" b="1" dirty="0"/>
            <a:t>PPIs</a:t>
          </a:r>
        </a:p>
      </dgm:t>
    </dgm:pt>
    <dgm:pt modelId="{D78E8DB1-E3CF-4F78-B143-6BBAE2EC1D3E}" type="parTrans" cxnId="{170230D6-CF19-46B2-A23A-AA37499B7753}">
      <dgm:prSet/>
      <dgm:spPr/>
      <dgm:t>
        <a:bodyPr/>
        <a:lstStyle/>
        <a:p>
          <a:endParaRPr lang="en-US"/>
        </a:p>
      </dgm:t>
    </dgm:pt>
    <dgm:pt modelId="{077212C2-AC7A-4978-BDF0-711E78889EE7}" type="sibTrans" cxnId="{170230D6-CF19-46B2-A23A-AA37499B7753}">
      <dgm:prSet/>
      <dgm:spPr/>
      <dgm:t>
        <a:bodyPr/>
        <a:lstStyle/>
        <a:p>
          <a:endParaRPr lang="en-US"/>
        </a:p>
      </dgm:t>
    </dgm:pt>
    <dgm:pt modelId="{C99B8EBA-2123-4439-8200-AEC3702227F6}">
      <dgm:prSet phldrT="[Text]" custT="1"/>
      <dgm:spPr/>
      <dgm:t>
        <a:bodyPr/>
        <a:lstStyle/>
        <a:p>
          <a:r>
            <a:rPr lang="en-US" sz="1700" dirty="0"/>
            <a:t>Inhibits the proton pump (H+/K+ ATPase) which prevents parietal cells from secreting gastric acid</a:t>
          </a:r>
        </a:p>
        <a:p>
          <a:endParaRPr lang="en-US" sz="1400" dirty="0"/>
        </a:p>
      </dgm:t>
    </dgm:pt>
    <dgm:pt modelId="{E038DA59-08CC-425E-AE67-0AD42862F441}" type="parTrans" cxnId="{CB4DEFD9-09AE-435C-AC38-734CC625D298}">
      <dgm:prSet/>
      <dgm:spPr/>
      <dgm:t>
        <a:bodyPr/>
        <a:lstStyle/>
        <a:p>
          <a:endParaRPr lang="en-US"/>
        </a:p>
      </dgm:t>
    </dgm:pt>
    <dgm:pt modelId="{7E9DDDD4-D60B-4D75-AE47-8B54D691C0B8}" type="sibTrans" cxnId="{CB4DEFD9-09AE-435C-AC38-734CC625D298}">
      <dgm:prSet/>
      <dgm:spPr/>
      <dgm:t>
        <a:bodyPr/>
        <a:lstStyle/>
        <a:p>
          <a:endParaRPr lang="en-US"/>
        </a:p>
      </dgm:t>
    </dgm:pt>
    <dgm:pt modelId="{3F66364C-2E7C-4769-AAD0-4C2EE2147CFA}">
      <dgm:prSet phldrT="[Text]" custT="1"/>
      <dgm:spPr/>
      <dgm:t>
        <a:bodyPr/>
        <a:lstStyle/>
        <a:p>
          <a:r>
            <a:rPr lang="en-US" sz="1700" dirty="0"/>
            <a:t>Frequently administered once daily </a:t>
          </a:r>
        </a:p>
      </dgm:t>
    </dgm:pt>
    <dgm:pt modelId="{945CD761-EE63-45B3-8898-1C81C66A11FA}" type="parTrans" cxnId="{79B6F90C-592D-4B67-89F3-82C402548EB7}">
      <dgm:prSet/>
      <dgm:spPr/>
      <dgm:t>
        <a:bodyPr/>
        <a:lstStyle/>
        <a:p>
          <a:endParaRPr lang="en-US"/>
        </a:p>
      </dgm:t>
    </dgm:pt>
    <dgm:pt modelId="{795DBA46-DF59-4003-AFA7-A3F3232AF406}" type="sibTrans" cxnId="{79B6F90C-592D-4B67-89F3-82C402548EB7}">
      <dgm:prSet/>
      <dgm:spPr/>
      <dgm:t>
        <a:bodyPr/>
        <a:lstStyle/>
        <a:p>
          <a:endParaRPr lang="en-US"/>
        </a:p>
      </dgm:t>
    </dgm:pt>
    <dgm:pt modelId="{F712C596-D9FE-4806-A162-2D695ED5CD8B}">
      <dgm:prSet phldrT="[Text]" custT="1"/>
      <dgm:spPr/>
      <dgm:t>
        <a:bodyPr/>
        <a:lstStyle/>
        <a:p>
          <a:r>
            <a:rPr lang="en-US" sz="1700" dirty="0"/>
            <a:t>Headache, GI symptoms, vitamin &amp; mineral deficiencies, </a:t>
          </a:r>
          <a:r>
            <a:rPr lang="en-US" sz="1700" b="0" i="0" dirty="0"/>
            <a:t>↑ </a:t>
          </a:r>
          <a:r>
            <a:rPr lang="en-US" sz="1700" dirty="0"/>
            <a:t>risk of infections? (</a:t>
          </a:r>
          <a:r>
            <a:rPr lang="en-US" sz="1700" dirty="0" err="1"/>
            <a:t>C.Diff</a:t>
          </a:r>
          <a:r>
            <a:rPr lang="en-US" sz="1700" dirty="0"/>
            <a:t>? Pneumonia?) </a:t>
          </a:r>
        </a:p>
      </dgm:t>
    </dgm:pt>
    <dgm:pt modelId="{11BAEE1C-3876-4BF6-94F1-44CC424A5E88}" type="parTrans" cxnId="{12F3DAB6-659B-4D27-9C07-54FB736227BF}">
      <dgm:prSet/>
      <dgm:spPr/>
      <dgm:t>
        <a:bodyPr/>
        <a:lstStyle/>
        <a:p>
          <a:endParaRPr lang="en-US"/>
        </a:p>
      </dgm:t>
    </dgm:pt>
    <dgm:pt modelId="{71F79EC0-7D39-459A-8960-08CE2CC33B62}" type="sibTrans" cxnId="{12F3DAB6-659B-4D27-9C07-54FB736227BF}">
      <dgm:prSet/>
      <dgm:spPr/>
      <dgm:t>
        <a:bodyPr/>
        <a:lstStyle/>
        <a:p>
          <a:endParaRPr lang="en-US"/>
        </a:p>
      </dgm:t>
    </dgm:pt>
    <dgm:pt modelId="{B5E9F646-B30C-47D5-AE21-A0FA5035B591}">
      <dgm:prSet phldrT="[Text]" custT="1"/>
      <dgm:spPr/>
      <dgm:t>
        <a:bodyPr/>
        <a:lstStyle/>
        <a:p>
          <a:r>
            <a:rPr lang="en-US" sz="1700" dirty="0"/>
            <a:t>Inexpensive</a:t>
          </a:r>
        </a:p>
      </dgm:t>
    </dgm:pt>
    <dgm:pt modelId="{4C9F544E-92B6-4DB1-BA86-6A9A4351AAD5}" type="parTrans" cxnId="{3E8C062D-C6DE-416B-B430-641545C90D68}">
      <dgm:prSet/>
      <dgm:spPr/>
      <dgm:t>
        <a:bodyPr/>
        <a:lstStyle/>
        <a:p>
          <a:endParaRPr lang="en-US"/>
        </a:p>
      </dgm:t>
    </dgm:pt>
    <dgm:pt modelId="{F90A85F0-9182-4D32-B893-7F87A192F819}" type="sibTrans" cxnId="{3E8C062D-C6DE-416B-B430-641545C90D68}">
      <dgm:prSet/>
      <dgm:spPr/>
      <dgm:t>
        <a:bodyPr/>
        <a:lstStyle/>
        <a:p>
          <a:endParaRPr lang="en-US"/>
        </a:p>
      </dgm:t>
    </dgm:pt>
    <dgm:pt modelId="{1603EE3A-D36E-43AD-BDEB-5AD2892793B0}" type="pres">
      <dgm:prSet presAssocID="{79419271-B7C6-4CBA-A3F0-FF7EA90FDC4D}" presName="vert0" presStyleCnt="0">
        <dgm:presLayoutVars>
          <dgm:dir/>
          <dgm:animOne val="branch"/>
          <dgm:animLvl val="lvl"/>
        </dgm:presLayoutVars>
      </dgm:prSet>
      <dgm:spPr/>
    </dgm:pt>
    <dgm:pt modelId="{02E790FD-A90B-48BB-862C-54DF8D635EF8}" type="pres">
      <dgm:prSet presAssocID="{8A0B13F2-389D-4C84-BCFD-2891BDC93C20}" presName="thickLine" presStyleLbl="alignNode1" presStyleIdx="0" presStyleCnt="1"/>
      <dgm:spPr/>
    </dgm:pt>
    <dgm:pt modelId="{314E987C-3E25-4020-A133-16F76D854ADF}" type="pres">
      <dgm:prSet presAssocID="{8A0B13F2-389D-4C84-BCFD-2891BDC93C20}" presName="horz1" presStyleCnt="0"/>
      <dgm:spPr/>
    </dgm:pt>
    <dgm:pt modelId="{C39021B8-7181-42D7-A44A-C38AA345F841}" type="pres">
      <dgm:prSet presAssocID="{8A0B13F2-389D-4C84-BCFD-2891BDC93C20}" presName="tx1" presStyleLbl="revTx" presStyleIdx="0" presStyleCnt="5"/>
      <dgm:spPr/>
    </dgm:pt>
    <dgm:pt modelId="{6FB6B8B5-6ACF-4BFD-A648-3A3454B92D52}" type="pres">
      <dgm:prSet presAssocID="{8A0B13F2-389D-4C84-BCFD-2891BDC93C20}" presName="vert1" presStyleCnt="0"/>
      <dgm:spPr/>
    </dgm:pt>
    <dgm:pt modelId="{E721E842-EB28-4110-96EB-5C54566A0DE7}" type="pres">
      <dgm:prSet presAssocID="{C99B8EBA-2123-4439-8200-AEC3702227F6}" presName="vertSpace2a" presStyleCnt="0"/>
      <dgm:spPr/>
    </dgm:pt>
    <dgm:pt modelId="{68AEB2A6-2838-4986-A119-502EBD23FD76}" type="pres">
      <dgm:prSet presAssocID="{C99B8EBA-2123-4439-8200-AEC3702227F6}" presName="horz2" presStyleCnt="0"/>
      <dgm:spPr/>
    </dgm:pt>
    <dgm:pt modelId="{729CD0FB-B4FD-4AA0-88C6-FFFC7B598071}" type="pres">
      <dgm:prSet presAssocID="{C99B8EBA-2123-4439-8200-AEC3702227F6}" presName="horzSpace2" presStyleCnt="0"/>
      <dgm:spPr/>
    </dgm:pt>
    <dgm:pt modelId="{74DD597F-347D-4990-BAE0-74C2BC4B7426}" type="pres">
      <dgm:prSet presAssocID="{C99B8EBA-2123-4439-8200-AEC3702227F6}" presName="tx2" presStyleLbl="revTx" presStyleIdx="1" presStyleCnt="5"/>
      <dgm:spPr/>
    </dgm:pt>
    <dgm:pt modelId="{88149CD5-D327-4DF4-8034-36A8A5CBBF59}" type="pres">
      <dgm:prSet presAssocID="{C99B8EBA-2123-4439-8200-AEC3702227F6}" presName="vert2" presStyleCnt="0"/>
      <dgm:spPr/>
    </dgm:pt>
    <dgm:pt modelId="{4B08D481-7609-4755-9B9E-95E695E83823}" type="pres">
      <dgm:prSet presAssocID="{C99B8EBA-2123-4439-8200-AEC3702227F6}" presName="thinLine2b" presStyleLbl="callout" presStyleIdx="0" presStyleCnt="4"/>
      <dgm:spPr/>
    </dgm:pt>
    <dgm:pt modelId="{8F00E5B0-07FC-416B-B9A3-6E23D5927E5C}" type="pres">
      <dgm:prSet presAssocID="{C99B8EBA-2123-4439-8200-AEC3702227F6}" presName="vertSpace2b" presStyleCnt="0"/>
      <dgm:spPr/>
    </dgm:pt>
    <dgm:pt modelId="{328CECE2-4D7B-4A4E-B81C-088C5EAE3CA7}" type="pres">
      <dgm:prSet presAssocID="{3F66364C-2E7C-4769-AAD0-4C2EE2147CFA}" presName="horz2" presStyleCnt="0"/>
      <dgm:spPr/>
    </dgm:pt>
    <dgm:pt modelId="{ACDB5C36-7C9E-4D9F-928B-19A7FEA72376}" type="pres">
      <dgm:prSet presAssocID="{3F66364C-2E7C-4769-AAD0-4C2EE2147CFA}" presName="horzSpace2" presStyleCnt="0"/>
      <dgm:spPr/>
    </dgm:pt>
    <dgm:pt modelId="{10CA05FD-5B4A-4019-8CAD-E6F7BE8BF08D}" type="pres">
      <dgm:prSet presAssocID="{3F66364C-2E7C-4769-AAD0-4C2EE2147CFA}" presName="tx2" presStyleLbl="revTx" presStyleIdx="2" presStyleCnt="5"/>
      <dgm:spPr/>
    </dgm:pt>
    <dgm:pt modelId="{B8149CF5-F2A6-488B-B5BD-3E26E151EF95}" type="pres">
      <dgm:prSet presAssocID="{3F66364C-2E7C-4769-AAD0-4C2EE2147CFA}" presName="vert2" presStyleCnt="0"/>
      <dgm:spPr/>
    </dgm:pt>
    <dgm:pt modelId="{8C8EC89F-78B5-4FE0-AB27-2C4D860FD994}" type="pres">
      <dgm:prSet presAssocID="{3F66364C-2E7C-4769-AAD0-4C2EE2147CFA}" presName="thinLine2b" presStyleLbl="callout" presStyleIdx="1" presStyleCnt="4"/>
      <dgm:spPr/>
    </dgm:pt>
    <dgm:pt modelId="{C9BA15D7-3C4B-435E-9F50-2208BB0DE81A}" type="pres">
      <dgm:prSet presAssocID="{3F66364C-2E7C-4769-AAD0-4C2EE2147CFA}" presName="vertSpace2b" presStyleCnt="0"/>
      <dgm:spPr/>
    </dgm:pt>
    <dgm:pt modelId="{161C6A08-FFD4-4448-89EA-9DFC9F20E608}" type="pres">
      <dgm:prSet presAssocID="{F712C596-D9FE-4806-A162-2D695ED5CD8B}" presName="horz2" presStyleCnt="0"/>
      <dgm:spPr/>
    </dgm:pt>
    <dgm:pt modelId="{9F13A422-6DD7-4401-B115-F4C18F1DC09D}" type="pres">
      <dgm:prSet presAssocID="{F712C596-D9FE-4806-A162-2D695ED5CD8B}" presName="horzSpace2" presStyleCnt="0"/>
      <dgm:spPr/>
    </dgm:pt>
    <dgm:pt modelId="{08250F79-5671-4648-8EF1-B350E926D3CE}" type="pres">
      <dgm:prSet presAssocID="{F712C596-D9FE-4806-A162-2D695ED5CD8B}" presName="tx2" presStyleLbl="revTx" presStyleIdx="3" presStyleCnt="5"/>
      <dgm:spPr/>
    </dgm:pt>
    <dgm:pt modelId="{6EF74E3F-5EFF-4FCF-8353-3130F348036D}" type="pres">
      <dgm:prSet presAssocID="{F712C596-D9FE-4806-A162-2D695ED5CD8B}" presName="vert2" presStyleCnt="0"/>
      <dgm:spPr/>
    </dgm:pt>
    <dgm:pt modelId="{7E10B8FE-02DD-4E22-B332-87570B025C5E}" type="pres">
      <dgm:prSet presAssocID="{F712C596-D9FE-4806-A162-2D695ED5CD8B}" presName="thinLine2b" presStyleLbl="callout" presStyleIdx="2" presStyleCnt="4"/>
      <dgm:spPr/>
    </dgm:pt>
    <dgm:pt modelId="{9BDA5F5A-A3C1-4142-9A1B-B1D2483BFA6F}" type="pres">
      <dgm:prSet presAssocID="{F712C596-D9FE-4806-A162-2D695ED5CD8B}" presName="vertSpace2b" presStyleCnt="0"/>
      <dgm:spPr/>
    </dgm:pt>
    <dgm:pt modelId="{B5BADDE5-3105-4BA1-9D98-F0FAB3B415F0}" type="pres">
      <dgm:prSet presAssocID="{B5E9F646-B30C-47D5-AE21-A0FA5035B591}" presName="horz2" presStyleCnt="0"/>
      <dgm:spPr/>
    </dgm:pt>
    <dgm:pt modelId="{CC6AB197-AEAB-44F2-92DA-3056625F2E3E}" type="pres">
      <dgm:prSet presAssocID="{B5E9F646-B30C-47D5-AE21-A0FA5035B591}" presName="horzSpace2" presStyleCnt="0"/>
      <dgm:spPr/>
    </dgm:pt>
    <dgm:pt modelId="{5F019A41-DF9D-49E3-872A-B3A21148419D}" type="pres">
      <dgm:prSet presAssocID="{B5E9F646-B30C-47D5-AE21-A0FA5035B591}" presName="tx2" presStyleLbl="revTx" presStyleIdx="4" presStyleCnt="5"/>
      <dgm:spPr/>
    </dgm:pt>
    <dgm:pt modelId="{A3B905ED-A0A7-4731-9271-73F7750FCBA2}" type="pres">
      <dgm:prSet presAssocID="{B5E9F646-B30C-47D5-AE21-A0FA5035B591}" presName="vert2" presStyleCnt="0"/>
      <dgm:spPr/>
    </dgm:pt>
    <dgm:pt modelId="{FEFB25EF-D523-487C-B93D-46D896E23FA8}" type="pres">
      <dgm:prSet presAssocID="{B5E9F646-B30C-47D5-AE21-A0FA5035B591}" presName="thinLine2b" presStyleLbl="callout" presStyleIdx="3" presStyleCnt="4"/>
      <dgm:spPr/>
    </dgm:pt>
    <dgm:pt modelId="{D03FFD31-4B4E-46C0-BB66-3A6D6ADB50F3}" type="pres">
      <dgm:prSet presAssocID="{B5E9F646-B30C-47D5-AE21-A0FA5035B591}" presName="vertSpace2b" presStyleCnt="0"/>
      <dgm:spPr/>
    </dgm:pt>
  </dgm:ptLst>
  <dgm:cxnLst>
    <dgm:cxn modelId="{79B6F90C-592D-4B67-89F3-82C402548EB7}" srcId="{8A0B13F2-389D-4C84-BCFD-2891BDC93C20}" destId="{3F66364C-2E7C-4769-AAD0-4C2EE2147CFA}" srcOrd="1" destOrd="0" parTransId="{945CD761-EE63-45B3-8898-1C81C66A11FA}" sibTransId="{795DBA46-DF59-4003-AFA7-A3F3232AF406}"/>
    <dgm:cxn modelId="{5B769811-38DA-432D-92EF-2CA0806B15F5}" type="presOf" srcId="{3F66364C-2E7C-4769-AAD0-4C2EE2147CFA}" destId="{10CA05FD-5B4A-4019-8CAD-E6F7BE8BF08D}" srcOrd="0" destOrd="0" presId="urn:microsoft.com/office/officeart/2008/layout/LinedList"/>
    <dgm:cxn modelId="{3E8C062D-C6DE-416B-B430-641545C90D68}" srcId="{8A0B13F2-389D-4C84-BCFD-2891BDC93C20}" destId="{B5E9F646-B30C-47D5-AE21-A0FA5035B591}" srcOrd="3" destOrd="0" parTransId="{4C9F544E-92B6-4DB1-BA86-6A9A4351AAD5}" sibTransId="{F90A85F0-9182-4D32-B893-7F87A192F819}"/>
    <dgm:cxn modelId="{E78BDA5D-A626-4682-A12D-1691F86CED37}" type="presOf" srcId="{F712C596-D9FE-4806-A162-2D695ED5CD8B}" destId="{08250F79-5671-4648-8EF1-B350E926D3CE}" srcOrd="0" destOrd="0" presId="urn:microsoft.com/office/officeart/2008/layout/LinedList"/>
    <dgm:cxn modelId="{94A2DF70-8790-4B82-B2D2-F4041ADD0D3E}" type="presOf" srcId="{8A0B13F2-389D-4C84-BCFD-2891BDC93C20}" destId="{C39021B8-7181-42D7-A44A-C38AA345F841}" srcOrd="0" destOrd="0" presId="urn:microsoft.com/office/officeart/2008/layout/LinedList"/>
    <dgm:cxn modelId="{11D19B59-1119-43C6-A721-928BBD725336}" type="presOf" srcId="{B5E9F646-B30C-47D5-AE21-A0FA5035B591}" destId="{5F019A41-DF9D-49E3-872A-B3A21148419D}" srcOrd="0" destOrd="0" presId="urn:microsoft.com/office/officeart/2008/layout/LinedList"/>
    <dgm:cxn modelId="{12F3DAB6-659B-4D27-9C07-54FB736227BF}" srcId="{8A0B13F2-389D-4C84-BCFD-2891BDC93C20}" destId="{F712C596-D9FE-4806-A162-2D695ED5CD8B}" srcOrd="2" destOrd="0" parTransId="{11BAEE1C-3876-4BF6-94F1-44CC424A5E88}" sibTransId="{71F79EC0-7D39-459A-8960-08CE2CC33B62}"/>
    <dgm:cxn modelId="{239C0DBE-04B0-4549-AF5A-44F29A0A7D90}" type="presOf" srcId="{79419271-B7C6-4CBA-A3F0-FF7EA90FDC4D}" destId="{1603EE3A-D36E-43AD-BDEB-5AD2892793B0}" srcOrd="0" destOrd="0" presId="urn:microsoft.com/office/officeart/2008/layout/LinedList"/>
    <dgm:cxn modelId="{AB3F23CB-9AF7-4060-979E-1337D615E82E}" type="presOf" srcId="{C99B8EBA-2123-4439-8200-AEC3702227F6}" destId="{74DD597F-347D-4990-BAE0-74C2BC4B7426}" srcOrd="0" destOrd="0" presId="urn:microsoft.com/office/officeart/2008/layout/LinedList"/>
    <dgm:cxn modelId="{170230D6-CF19-46B2-A23A-AA37499B7753}" srcId="{79419271-B7C6-4CBA-A3F0-FF7EA90FDC4D}" destId="{8A0B13F2-389D-4C84-BCFD-2891BDC93C20}" srcOrd="0" destOrd="0" parTransId="{D78E8DB1-E3CF-4F78-B143-6BBAE2EC1D3E}" sibTransId="{077212C2-AC7A-4978-BDF0-711E78889EE7}"/>
    <dgm:cxn modelId="{CB4DEFD9-09AE-435C-AC38-734CC625D298}" srcId="{8A0B13F2-389D-4C84-BCFD-2891BDC93C20}" destId="{C99B8EBA-2123-4439-8200-AEC3702227F6}" srcOrd="0" destOrd="0" parTransId="{E038DA59-08CC-425E-AE67-0AD42862F441}" sibTransId="{7E9DDDD4-D60B-4D75-AE47-8B54D691C0B8}"/>
    <dgm:cxn modelId="{DF56CC48-34D3-40D5-9503-54573E862F38}" type="presParOf" srcId="{1603EE3A-D36E-43AD-BDEB-5AD2892793B0}" destId="{02E790FD-A90B-48BB-862C-54DF8D635EF8}" srcOrd="0" destOrd="0" presId="urn:microsoft.com/office/officeart/2008/layout/LinedList"/>
    <dgm:cxn modelId="{52BFE37E-0D14-4616-9831-FBC0E88E6B85}" type="presParOf" srcId="{1603EE3A-D36E-43AD-BDEB-5AD2892793B0}" destId="{314E987C-3E25-4020-A133-16F76D854ADF}" srcOrd="1" destOrd="0" presId="urn:microsoft.com/office/officeart/2008/layout/LinedList"/>
    <dgm:cxn modelId="{9244F58D-B85C-4B4B-A6D2-376A40EF0A1A}" type="presParOf" srcId="{314E987C-3E25-4020-A133-16F76D854ADF}" destId="{C39021B8-7181-42D7-A44A-C38AA345F841}" srcOrd="0" destOrd="0" presId="urn:microsoft.com/office/officeart/2008/layout/LinedList"/>
    <dgm:cxn modelId="{756D717A-2F90-4CF3-A887-4418783EDA46}" type="presParOf" srcId="{314E987C-3E25-4020-A133-16F76D854ADF}" destId="{6FB6B8B5-6ACF-4BFD-A648-3A3454B92D52}" srcOrd="1" destOrd="0" presId="urn:microsoft.com/office/officeart/2008/layout/LinedList"/>
    <dgm:cxn modelId="{DAC43BE9-53EC-41D1-8A1E-712F17D3510B}" type="presParOf" srcId="{6FB6B8B5-6ACF-4BFD-A648-3A3454B92D52}" destId="{E721E842-EB28-4110-96EB-5C54566A0DE7}" srcOrd="0" destOrd="0" presId="urn:microsoft.com/office/officeart/2008/layout/LinedList"/>
    <dgm:cxn modelId="{4EFF7837-B0B3-4EEF-AC81-AB1B1F93531D}" type="presParOf" srcId="{6FB6B8B5-6ACF-4BFD-A648-3A3454B92D52}" destId="{68AEB2A6-2838-4986-A119-502EBD23FD76}" srcOrd="1" destOrd="0" presId="urn:microsoft.com/office/officeart/2008/layout/LinedList"/>
    <dgm:cxn modelId="{516EFAA3-5819-47E1-929A-85A93E5271A1}" type="presParOf" srcId="{68AEB2A6-2838-4986-A119-502EBD23FD76}" destId="{729CD0FB-B4FD-4AA0-88C6-FFFC7B598071}" srcOrd="0" destOrd="0" presId="urn:microsoft.com/office/officeart/2008/layout/LinedList"/>
    <dgm:cxn modelId="{B293D9B0-4FBF-4EF2-BAEB-5C0B66CBD8B2}" type="presParOf" srcId="{68AEB2A6-2838-4986-A119-502EBD23FD76}" destId="{74DD597F-347D-4990-BAE0-74C2BC4B7426}" srcOrd="1" destOrd="0" presId="urn:microsoft.com/office/officeart/2008/layout/LinedList"/>
    <dgm:cxn modelId="{AC181443-5914-473D-8376-77F92C443365}" type="presParOf" srcId="{68AEB2A6-2838-4986-A119-502EBD23FD76}" destId="{88149CD5-D327-4DF4-8034-36A8A5CBBF59}" srcOrd="2" destOrd="0" presId="urn:microsoft.com/office/officeart/2008/layout/LinedList"/>
    <dgm:cxn modelId="{D0E03F6C-E85B-403C-860E-E387C9F7007D}" type="presParOf" srcId="{6FB6B8B5-6ACF-4BFD-A648-3A3454B92D52}" destId="{4B08D481-7609-4755-9B9E-95E695E83823}" srcOrd="2" destOrd="0" presId="urn:microsoft.com/office/officeart/2008/layout/LinedList"/>
    <dgm:cxn modelId="{2B015E8A-99AC-491F-8625-ABAE23BB3C41}" type="presParOf" srcId="{6FB6B8B5-6ACF-4BFD-A648-3A3454B92D52}" destId="{8F00E5B0-07FC-416B-B9A3-6E23D5927E5C}" srcOrd="3" destOrd="0" presId="urn:microsoft.com/office/officeart/2008/layout/LinedList"/>
    <dgm:cxn modelId="{B93E97E2-B76F-4726-8C07-45551A61F3BF}" type="presParOf" srcId="{6FB6B8B5-6ACF-4BFD-A648-3A3454B92D52}" destId="{328CECE2-4D7B-4A4E-B81C-088C5EAE3CA7}" srcOrd="4" destOrd="0" presId="urn:microsoft.com/office/officeart/2008/layout/LinedList"/>
    <dgm:cxn modelId="{875D5CA0-2280-4DF9-9BCE-55EA11018850}" type="presParOf" srcId="{328CECE2-4D7B-4A4E-B81C-088C5EAE3CA7}" destId="{ACDB5C36-7C9E-4D9F-928B-19A7FEA72376}" srcOrd="0" destOrd="0" presId="urn:microsoft.com/office/officeart/2008/layout/LinedList"/>
    <dgm:cxn modelId="{AE253195-221E-4AB4-975E-EC435D7878D5}" type="presParOf" srcId="{328CECE2-4D7B-4A4E-B81C-088C5EAE3CA7}" destId="{10CA05FD-5B4A-4019-8CAD-E6F7BE8BF08D}" srcOrd="1" destOrd="0" presId="urn:microsoft.com/office/officeart/2008/layout/LinedList"/>
    <dgm:cxn modelId="{8F7327A5-6F27-4F44-AE60-4377EC15F3ED}" type="presParOf" srcId="{328CECE2-4D7B-4A4E-B81C-088C5EAE3CA7}" destId="{B8149CF5-F2A6-488B-B5BD-3E26E151EF95}" srcOrd="2" destOrd="0" presId="urn:microsoft.com/office/officeart/2008/layout/LinedList"/>
    <dgm:cxn modelId="{51CD7893-050F-4386-95E8-F6468B12D0A5}" type="presParOf" srcId="{6FB6B8B5-6ACF-4BFD-A648-3A3454B92D52}" destId="{8C8EC89F-78B5-4FE0-AB27-2C4D860FD994}" srcOrd="5" destOrd="0" presId="urn:microsoft.com/office/officeart/2008/layout/LinedList"/>
    <dgm:cxn modelId="{8FF5802F-5A23-47D9-8351-760587DD399E}" type="presParOf" srcId="{6FB6B8B5-6ACF-4BFD-A648-3A3454B92D52}" destId="{C9BA15D7-3C4B-435E-9F50-2208BB0DE81A}" srcOrd="6" destOrd="0" presId="urn:microsoft.com/office/officeart/2008/layout/LinedList"/>
    <dgm:cxn modelId="{F89BA4DB-481E-4712-961F-9461C9D33229}" type="presParOf" srcId="{6FB6B8B5-6ACF-4BFD-A648-3A3454B92D52}" destId="{161C6A08-FFD4-4448-89EA-9DFC9F20E608}" srcOrd="7" destOrd="0" presId="urn:microsoft.com/office/officeart/2008/layout/LinedList"/>
    <dgm:cxn modelId="{8D204334-8041-49D9-852F-A085BAE0B35C}" type="presParOf" srcId="{161C6A08-FFD4-4448-89EA-9DFC9F20E608}" destId="{9F13A422-6DD7-4401-B115-F4C18F1DC09D}" srcOrd="0" destOrd="0" presId="urn:microsoft.com/office/officeart/2008/layout/LinedList"/>
    <dgm:cxn modelId="{206DD32E-ADC8-4D66-B4C5-19741412CB22}" type="presParOf" srcId="{161C6A08-FFD4-4448-89EA-9DFC9F20E608}" destId="{08250F79-5671-4648-8EF1-B350E926D3CE}" srcOrd="1" destOrd="0" presId="urn:microsoft.com/office/officeart/2008/layout/LinedList"/>
    <dgm:cxn modelId="{F219F913-0B72-4C8C-92F7-FD1D01E65336}" type="presParOf" srcId="{161C6A08-FFD4-4448-89EA-9DFC9F20E608}" destId="{6EF74E3F-5EFF-4FCF-8353-3130F348036D}" srcOrd="2" destOrd="0" presId="urn:microsoft.com/office/officeart/2008/layout/LinedList"/>
    <dgm:cxn modelId="{D097C60C-0404-4209-87D8-4758CBA64740}" type="presParOf" srcId="{6FB6B8B5-6ACF-4BFD-A648-3A3454B92D52}" destId="{7E10B8FE-02DD-4E22-B332-87570B025C5E}" srcOrd="8" destOrd="0" presId="urn:microsoft.com/office/officeart/2008/layout/LinedList"/>
    <dgm:cxn modelId="{7C229DBC-BA15-4ACD-A025-34226EF5DB4C}" type="presParOf" srcId="{6FB6B8B5-6ACF-4BFD-A648-3A3454B92D52}" destId="{9BDA5F5A-A3C1-4142-9A1B-B1D2483BFA6F}" srcOrd="9" destOrd="0" presId="urn:microsoft.com/office/officeart/2008/layout/LinedList"/>
    <dgm:cxn modelId="{7D0BDCD8-99A5-41B3-B857-0C4A3E7ED7B2}" type="presParOf" srcId="{6FB6B8B5-6ACF-4BFD-A648-3A3454B92D52}" destId="{B5BADDE5-3105-4BA1-9D98-F0FAB3B415F0}" srcOrd="10" destOrd="0" presId="urn:microsoft.com/office/officeart/2008/layout/LinedList"/>
    <dgm:cxn modelId="{6D3B01B4-0442-4B92-AE1B-527A0C796B7F}" type="presParOf" srcId="{B5BADDE5-3105-4BA1-9D98-F0FAB3B415F0}" destId="{CC6AB197-AEAB-44F2-92DA-3056625F2E3E}" srcOrd="0" destOrd="0" presId="urn:microsoft.com/office/officeart/2008/layout/LinedList"/>
    <dgm:cxn modelId="{662551D1-EDA7-4937-83FC-D8BBD6EC7311}" type="presParOf" srcId="{B5BADDE5-3105-4BA1-9D98-F0FAB3B415F0}" destId="{5F019A41-DF9D-49E3-872A-B3A21148419D}" srcOrd="1" destOrd="0" presId="urn:microsoft.com/office/officeart/2008/layout/LinedList"/>
    <dgm:cxn modelId="{27A09CFB-CD1E-4551-AE31-D25A1F7042E1}" type="presParOf" srcId="{B5BADDE5-3105-4BA1-9D98-F0FAB3B415F0}" destId="{A3B905ED-A0A7-4731-9271-73F7750FCBA2}" srcOrd="2" destOrd="0" presId="urn:microsoft.com/office/officeart/2008/layout/LinedList"/>
    <dgm:cxn modelId="{2A9D4A39-D173-4BB6-B7F0-1390AB213786}" type="presParOf" srcId="{6FB6B8B5-6ACF-4BFD-A648-3A3454B92D52}" destId="{FEFB25EF-D523-487C-B93D-46D896E23FA8}" srcOrd="11" destOrd="0" presId="urn:microsoft.com/office/officeart/2008/layout/LinedList"/>
    <dgm:cxn modelId="{B804246E-A680-41FF-B258-C930615EECA7}" type="presParOf" srcId="{6FB6B8B5-6ACF-4BFD-A648-3A3454B92D52}" destId="{D03FFD31-4B4E-46C0-BB66-3A6D6ADB50F3}"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6B8C0C-3F07-4013-9004-309895D6A3B1}"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A2651976-5685-4FC9-9DA0-BAE9936F87BB}">
      <dgm:prSet phldrT="[Text]"/>
      <dgm:spPr/>
      <dgm:t>
        <a:bodyPr/>
        <a:lstStyle/>
        <a:p>
          <a:r>
            <a:rPr lang="en-US" b="1" dirty="0"/>
            <a:t>H2RAs</a:t>
          </a:r>
        </a:p>
      </dgm:t>
    </dgm:pt>
    <dgm:pt modelId="{251CA241-388B-4618-A655-A77E2DDD7515}" type="parTrans" cxnId="{CD79CA3C-E5B3-4D06-AFBC-0949A3A684B1}">
      <dgm:prSet/>
      <dgm:spPr/>
      <dgm:t>
        <a:bodyPr/>
        <a:lstStyle/>
        <a:p>
          <a:endParaRPr lang="en-US"/>
        </a:p>
      </dgm:t>
    </dgm:pt>
    <dgm:pt modelId="{06CE1CA3-EC58-4BDE-BE4B-A88DCAAAE7D7}" type="sibTrans" cxnId="{CD79CA3C-E5B3-4D06-AFBC-0949A3A684B1}">
      <dgm:prSet/>
      <dgm:spPr/>
      <dgm:t>
        <a:bodyPr/>
        <a:lstStyle/>
        <a:p>
          <a:endParaRPr lang="en-US"/>
        </a:p>
      </dgm:t>
    </dgm:pt>
    <dgm:pt modelId="{8D056BDB-69BC-4B8A-B46A-7479773AD562}">
      <dgm:prSet phldrT="[Text]" custT="1"/>
      <dgm:spPr/>
      <dgm:t>
        <a:bodyPr/>
        <a:lstStyle/>
        <a:p>
          <a:r>
            <a:rPr lang="en-US" sz="1700" dirty="0"/>
            <a:t>Blocks histamine from binding to histamine H2 receptors, blocking the signaling cascade that increases gastric acid release</a:t>
          </a:r>
        </a:p>
      </dgm:t>
    </dgm:pt>
    <dgm:pt modelId="{02DF5754-5141-4465-B533-9A1EA1888B64}" type="parTrans" cxnId="{D5A51DA6-FD28-4EF2-BB89-1EEDDBA4A215}">
      <dgm:prSet/>
      <dgm:spPr/>
      <dgm:t>
        <a:bodyPr/>
        <a:lstStyle/>
        <a:p>
          <a:endParaRPr lang="en-US"/>
        </a:p>
      </dgm:t>
    </dgm:pt>
    <dgm:pt modelId="{5050A5B6-9CF7-4BEF-8E0F-89AF07F8B90B}" type="sibTrans" cxnId="{D5A51DA6-FD28-4EF2-BB89-1EEDDBA4A215}">
      <dgm:prSet/>
      <dgm:spPr/>
      <dgm:t>
        <a:bodyPr/>
        <a:lstStyle/>
        <a:p>
          <a:endParaRPr lang="en-US"/>
        </a:p>
      </dgm:t>
    </dgm:pt>
    <dgm:pt modelId="{B7C0B489-02DC-4124-93B6-575DB7589F6B}">
      <dgm:prSet phldrT="[Text]" custT="1"/>
      <dgm:spPr/>
      <dgm:t>
        <a:bodyPr/>
        <a:lstStyle/>
        <a:p>
          <a:r>
            <a:rPr lang="en-US" sz="1700" dirty="0"/>
            <a:t>Frequently administered BID </a:t>
          </a:r>
        </a:p>
      </dgm:t>
    </dgm:pt>
    <dgm:pt modelId="{B4D7703E-975C-4100-964B-C3A8CB0D2618}" type="parTrans" cxnId="{086C848E-E76C-4D0D-921F-53073E1E280B}">
      <dgm:prSet/>
      <dgm:spPr/>
      <dgm:t>
        <a:bodyPr/>
        <a:lstStyle/>
        <a:p>
          <a:endParaRPr lang="en-US"/>
        </a:p>
      </dgm:t>
    </dgm:pt>
    <dgm:pt modelId="{442FA5D9-5FFA-4AA1-A9E6-25E421C7E365}" type="sibTrans" cxnId="{086C848E-E76C-4D0D-921F-53073E1E280B}">
      <dgm:prSet/>
      <dgm:spPr/>
      <dgm:t>
        <a:bodyPr/>
        <a:lstStyle/>
        <a:p>
          <a:endParaRPr lang="en-US"/>
        </a:p>
      </dgm:t>
    </dgm:pt>
    <dgm:pt modelId="{A2220300-C522-45B9-B18C-A81472085E68}">
      <dgm:prSet phldrT="[Text]" custT="1"/>
      <dgm:spPr/>
      <dgm:t>
        <a:bodyPr/>
        <a:lstStyle/>
        <a:p>
          <a:r>
            <a:rPr lang="en-US" sz="1700" dirty="0"/>
            <a:t>Headache, dizziness, GI symptoms, vitamin &amp; mineral deficiencies, skin rashes,</a:t>
          </a:r>
          <a:r>
            <a:rPr lang="en-US" sz="1700" b="0" i="0" dirty="0"/>
            <a:t>↑ </a:t>
          </a:r>
          <a:r>
            <a:rPr lang="en-US" sz="1700" dirty="0"/>
            <a:t>risk of infections (Pneumonia?) </a:t>
          </a:r>
        </a:p>
      </dgm:t>
    </dgm:pt>
    <dgm:pt modelId="{27C9072E-1264-42C5-81A3-1C018C72367B}" type="parTrans" cxnId="{D30F8281-34D0-4988-82A8-761E048CB3E7}">
      <dgm:prSet/>
      <dgm:spPr/>
      <dgm:t>
        <a:bodyPr/>
        <a:lstStyle/>
        <a:p>
          <a:endParaRPr lang="en-US"/>
        </a:p>
      </dgm:t>
    </dgm:pt>
    <dgm:pt modelId="{A2A58186-88F2-4BFD-AF09-412E4B8EB336}" type="sibTrans" cxnId="{D30F8281-34D0-4988-82A8-761E048CB3E7}">
      <dgm:prSet/>
      <dgm:spPr/>
      <dgm:t>
        <a:bodyPr/>
        <a:lstStyle/>
        <a:p>
          <a:endParaRPr lang="en-US"/>
        </a:p>
      </dgm:t>
    </dgm:pt>
    <dgm:pt modelId="{41AD303F-122C-43B3-82B2-38CCB00193CB}">
      <dgm:prSet phldrT="[Text]" custT="1"/>
      <dgm:spPr/>
      <dgm:t>
        <a:bodyPr/>
        <a:lstStyle/>
        <a:p>
          <a:r>
            <a:rPr lang="en-US" sz="1700" dirty="0"/>
            <a:t>Inexpensive</a:t>
          </a:r>
        </a:p>
      </dgm:t>
    </dgm:pt>
    <dgm:pt modelId="{AF8E2071-53A4-4C40-856A-474ECF825CE0}" type="parTrans" cxnId="{792C8690-58B6-4892-8636-3CAFF257EB64}">
      <dgm:prSet/>
      <dgm:spPr/>
      <dgm:t>
        <a:bodyPr/>
        <a:lstStyle/>
        <a:p>
          <a:endParaRPr lang="en-US"/>
        </a:p>
      </dgm:t>
    </dgm:pt>
    <dgm:pt modelId="{0796F425-99DD-4D0D-A502-7B2BBC6102D6}" type="sibTrans" cxnId="{792C8690-58B6-4892-8636-3CAFF257EB64}">
      <dgm:prSet/>
      <dgm:spPr/>
      <dgm:t>
        <a:bodyPr/>
        <a:lstStyle/>
        <a:p>
          <a:endParaRPr lang="en-US"/>
        </a:p>
      </dgm:t>
    </dgm:pt>
    <dgm:pt modelId="{DA3A7E3E-34EA-4507-BA5E-7EF47D2FA14F}" type="pres">
      <dgm:prSet presAssocID="{F76B8C0C-3F07-4013-9004-309895D6A3B1}" presName="vert0" presStyleCnt="0">
        <dgm:presLayoutVars>
          <dgm:dir/>
          <dgm:animOne val="branch"/>
          <dgm:animLvl val="lvl"/>
        </dgm:presLayoutVars>
      </dgm:prSet>
      <dgm:spPr/>
    </dgm:pt>
    <dgm:pt modelId="{47ED15A0-C38C-4C45-9B5D-9A5E6E82BEBB}" type="pres">
      <dgm:prSet presAssocID="{A2651976-5685-4FC9-9DA0-BAE9936F87BB}" presName="thickLine" presStyleLbl="alignNode1" presStyleIdx="0" presStyleCnt="1"/>
      <dgm:spPr/>
    </dgm:pt>
    <dgm:pt modelId="{632FBF05-CFCB-4747-8D34-E7085F3AACCA}" type="pres">
      <dgm:prSet presAssocID="{A2651976-5685-4FC9-9DA0-BAE9936F87BB}" presName="horz1" presStyleCnt="0"/>
      <dgm:spPr/>
    </dgm:pt>
    <dgm:pt modelId="{A63BB88B-57C2-47BC-8872-AB80B6BF7BDF}" type="pres">
      <dgm:prSet presAssocID="{A2651976-5685-4FC9-9DA0-BAE9936F87BB}" presName="tx1" presStyleLbl="revTx" presStyleIdx="0" presStyleCnt="5"/>
      <dgm:spPr/>
    </dgm:pt>
    <dgm:pt modelId="{A64C46CF-E6EA-436D-863E-F96D48678CB2}" type="pres">
      <dgm:prSet presAssocID="{A2651976-5685-4FC9-9DA0-BAE9936F87BB}" presName="vert1" presStyleCnt="0"/>
      <dgm:spPr/>
    </dgm:pt>
    <dgm:pt modelId="{000BB9AF-A122-431F-B989-9199FBA7C0C5}" type="pres">
      <dgm:prSet presAssocID="{8D056BDB-69BC-4B8A-B46A-7479773AD562}" presName="vertSpace2a" presStyleCnt="0"/>
      <dgm:spPr/>
    </dgm:pt>
    <dgm:pt modelId="{954E90AC-6A36-4150-8C4F-B049089D22A9}" type="pres">
      <dgm:prSet presAssocID="{8D056BDB-69BC-4B8A-B46A-7479773AD562}" presName="horz2" presStyleCnt="0"/>
      <dgm:spPr/>
    </dgm:pt>
    <dgm:pt modelId="{2AAA4ED0-D721-4FB5-A9C0-14F0F6EA5530}" type="pres">
      <dgm:prSet presAssocID="{8D056BDB-69BC-4B8A-B46A-7479773AD562}" presName="horzSpace2" presStyleCnt="0"/>
      <dgm:spPr/>
    </dgm:pt>
    <dgm:pt modelId="{C30FF9B0-D698-468D-A13A-5EE3C7F46521}" type="pres">
      <dgm:prSet presAssocID="{8D056BDB-69BC-4B8A-B46A-7479773AD562}" presName="tx2" presStyleLbl="revTx" presStyleIdx="1" presStyleCnt="5" custLinFactNeighborX="8850" custLinFactNeighborY="278"/>
      <dgm:spPr/>
    </dgm:pt>
    <dgm:pt modelId="{AF5241F6-950D-4657-87C6-C140B8549B62}" type="pres">
      <dgm:prSet presAssocID="{8D056BDB-69BC-4B8A-B46A-7479773AD562}" presName="vert2" presStyleCnt="0"/>
      <dgm:spPr/>
    </dgm:pt>
    <dgm:pt modelId="{FD5DD9C4-C5FC-4D66-803A-9B053183BDE8}" type="pres">
      <dgm:prSet presAssocID="{8D056BDB-69BC-4B8A-B46A-7479773AD562}" presName="thinLine2b" presStyleLbl="callout" presStyleIdx="0" presStyleCnt="4"/>
      <dgm:spPr/>
    </dgm:pt>
    <dgm:pt modelId="{C0B8BCB0-5BCB-4F51-9A59-CAD3152FA50D}" type="pres">
      <dgm:prSet presAssocID="{8D056BDB-69BC-4B8A-B46A-7479773AD562}" presName="vertSpace2b" presStyleCnt="0"/>
      <dgm:spPr/>
    </dgm:pt>
    <dgm:pt modelId="{5F7C5782-9F58-404E-BBC8-4947FD26DE96}" type="pres">
      <dgm:prSet presAssocID="{B7C0B489-02DC-4124-93B6-575DB7589F6B}" presName="horz2" presStyleCnt="0"/>
      <dgm:spPr/>
    </dgm:pt>
    <dgm:pt modelId="{07352111-7583-4C4D-9C3F-848685DD5FB2}" type="pres">
      <dgm:prSet presAssocID="{B7C0B489-02DC-4124-93B6-575DB7589F6B}" presName="horzSpace2" presStyleCnt="0"/>
      <dgm:spPr/>
    </dgm:pt>
    <dgm:pt modelId="{EE6486CE-C26D-41BD-A803-DB51CD66C03B}" type="pres">
      <dgm:prSet presAssocID="{B7C0B489-02DC-4124-93B6-575DB7589F6B}" presName="tx2" presStyleLbl="revTx" presStyleIdx="2" presStyleCnt="5"/>
      <dgm:spPr/>
    </dgm:pt>
    <dgm:pt modelId="{D0FF6860-1F22-48C5-9EFC-861561AF82C5}" type="pres">
      <dgm:prSet presAssocID="{B7C0B489-02DC-4124-93B6-575DB7589F6B}" presName="vert2" presStyleCnt="0"/>
      <dgm:spPr/>
    </dgm:pt>
    <dgm:pt modelId="{95E3C081-E590-4900-83C7-3A9E4320BEF7}" type="pres">
      <dgm:prSet presAssocID="{B7C0B489-02DC-4124-93B6-575DB7589F6B}" presName="thinLine2b" presStyleLbl="callout" presStyleIdx="1" presStyleCnt="4"/>
      <dgm:spPr/>
    </dgm:pt>
    <dgm:pt modelId="{CE400FCD-244B-45DE-94C3-00272A7E7A2B}" type="pres">
      <dgm:prSet presAssocID="{B7C0B489-02DC-4124-93B6-575DB7589F6B}" presName="vertSpace2b" presStyleCnt="0"/>
      <dgm:spPr/>
    </dgm:pt>
    <dgm:pt modelId="{06AE91E1-4A63-45B4-B535-301330BB4D91}" type="pres">
      <dgm:prSet presAssocID="{A2220300-C522-45B9-B18C-A81472085E68}" presName="horz2" presStyleCnt="0"/>
      <dgm:spPr/>
    </dgm:pt>
    <dgm:pt modelId="{1602F427-2748-4C6C-8B09-BCE57E7573B5}" type="pres">
      <dgm:prSet presAssocID="{A2220300-C522-45B9-B18C-A81472085E68}" presName="horzSpace2" presStyleCnt="0"/>
      <dgm:spPr/>
    </dgm:pt>
    <dgm:pt modelId="{13E2D045-B592-4F0C-8BFC-E567335BF3EF}" type="pres">
      <dgm:prSet presAssocID="{A2220300-C522-45B9-B18C-A81472085E68}" presName="tx2" presStyleLbl="revTx" presStyleIdx="3" presStyleCnt="5"/>
      <dgm:spPr/>
    </dgm:pt>
    <dgm:pt modelId="{B04D661A-DD35-46DF-B1A4-3DE9668894F4}" type="pres">
      <dgm:prSet presAssocID="{A2220300-C522-45B9-B18C-A81472085E68}" presName="vert2" presStyleCnt="0"/>
      <dgm:spPr/>
    </dgm:pt>
    <dgm:pt modelId="{2BB174B4-F97A-43FD-BB21-D03F02BD384D}" type="pres">
      <dgm:prSet presAssocID="{A2220300-C522-45B9-B18C-A81472085E68}" presName="thinLine2b" presStyleLbl="callout" presStyleIdx="2" presStyleCnt="4"/>
      <dgm:spPr/>
    </dgm:pt>
    <dgm:pt modelId="{75D7A5C7-2BF6-448E-AE01-A978826AF55B}" type="pres">
      <dgm:prSet presAssocID="{A2220300-C522-45B9-B18C-A81472085E68}" presName="vertSpace2b" presStyleCnt="0"/>
      <dgm:spPr/>
    </dgm:pt>
    <dgm:pt modelId="{8B093A41-AF3A-4012-99B7-96DEC86611E6}" type="pres">
      <dgm:prSet presAssocID="{41AD303F-122C-43B3-82B2-38CCB00193CB}" presName="horz2" presStyleCnt="0"/>
      <dgm:spPr/>
    </dgm:pt>
    <dgm:pt modelId="{9D7F05EB-7C4B-4C03-A432-C67D855B424D}" type="pres">
      <dgm:prSet presAssocID="{41AD303F-122C-43B3-82B2-38CCB00193CB}" presName="horzSpace2" presStyleCnt="0"/>
      <dgm:spPr/>
    </dgm:pt>
    <dgm:pt modelId="{248E9944-6A5C-4C70-BBD0-BEEDBE9AE4B7}" type="pres">
      <dgm:prSet presAssocID="{41AD303F-122C-43B3-82B2-38CCB00193CB}" presName="tx2" presStyleLbl="revTx" presStyleIdx="4" presStyleCnt="5"/>
      <dgm:spPr/>
    </dgm:pt>
    <dgm:pt modelId="{13D1C380-9B98-4362-84D2-69A5150FB270}" type="pres">
      <dgm:prSet presAssocID="{41AD303F-122C-43B3-82B2-38CCB00193CB}" presName="vert2" presStyleCnt="0"/>
      <dgm:spPr/>
    </dgm:pt>
    <dgm:pt modelId="{5B7A6C87-6857-494E-8148-3CAA4D9CED2D}" type="pres">
      <dgm:prSet presAssocID="{41AD303F-122C-43B3-82B2-38CCB00193CB}" presName="thinLine2b" presStyleLbl="callout" presStyleIdx="3" presStyleCnt="4"/>
      <dgm:spPr/>
    </dgm:pt>
    <dgm:pt modelId="{AC77F087-8A44-4E16-BD1A-73DF072188B4}" type="pres">
      <dgm:prSet presAssocID="{41AD303F-122C-43B3-82B2-38CCB00193CB}" presName="vertSpace2b" presStyleCnt="0"/>
      <dgm:spPr/>
    </dgm:pt>
  </dgm:ptLst>
  <dgm:cxnLst>
    <dgm:cxn modelId="{BDED1017-C12E-4FB2-9B18-EA7A3527B076}" type="presOf" srcId="{A2220300-C522-45B9-B18C-A81472085E68}" destId="{13E2D045-B592-4F0C-8BFC-E567335BF3EF}" srcOrd="0" destOrd="0" presId="urn:microsoft.com/office/officeart/2008/layout/LinedList"/>
    <dgm:cxn modelId="{D464992D-CC90-440B-8939-8127F4D006D2}" type="presOf" srcId="{8D056BDB-69BC-4B8A-B46A-7479773AD562}" destId="{C30FF9B0-D698-468D-A13A-5EE3C7F46521}" srcOrd="0" destOrd="0" presId="urn:microsoft.com/office/officeart/2008/layout/LinedList"/>
    <dgm:cxn modelId="{CD79CA3C-E5B3-4D06-AFBC-0949A3A684B1}" srcId="{F76B8C0C-3F07-4013-9004-309895D6A3B1}" destId="{A2651976-5685-4FC9-9DA0-BAE9936F87BB}" srcOrd="0" destOrd="0" parTransId="{251CA241-388B-4618-A655-A77E2DDD7515}" sibTransId="{06CE1CA3-EC58-4BDE-BE4B-A88DCAAAE7D7}"/>
    <dgm:cxn modelId="{D5614858-4D2E-4A11-ACF7-13FF57957862}" type="presOf" srcId="{F76B8C0C-3F07-4013-9004-309895D6A3B1}" destId="{DA3A7E3E-34EA-4507-BA5E-7EF47D2FA14F}" srcOrd="0" destOrd="0" presId="urn:microsoft.com/office/officeart/2008/layout/LinedList"/>
    <dgm:cxn modelId="{D30F8281-34D0-4988-82A8-761E048CB3E7}" srcId="{A2651976-5685-4FC9-9DA0-BAE9936F87BB}" destId="{A2220300-C522-45B9-B18C-A81472085E68}" srcOrd="2" destOrd="0" parTransId="{27C9072E-1264-42C5-81A3-1C018C72367B}" sibTransId="{A2A58186-88F2-4BFD-AF09-412E4B8EB336}"/>
    <dgm:cxn modelId="{B9DFF485-9066-4C88-9B2A-6BE51FC66563}" type="presOf" srcId="{A2651976-5685-4FC9-9DA0-BAE9936F87BB}" destId="{A63BB88B-57C2-47BC-8872-AB80B6BF7BDF}" srcOrd="0" destOrd="0" presId="urn:microsoft.com/office/officeart/2008/layout/LinedList"/>
    <dgm:cxn modelId="{086C848E-E76C-4D0D-921F-53073E1E280B}" srcId="{A2651976-5685-4FC9-9DA0-BAE9936F87BB}" destId="{B7C0B489-02DC-4124-93B6-575DB7589F6B}" srcOrd="1" destOrd="0" parTransId="{B4D7703E-975C-4100-964B-C3A8CB0D2618}" sibTransId="{442FA5D9-5FFA-4AA1-A9E6-25E421C7E365}"/>
    <dgm:cxn modelId="{792C8690-58B6-4892-8636-3CAFF257EB64}" srcId="{A2651976-5685-4FC9-9DA0-BAE9936F87BB}" destId="{41AD303F-122C-43B3-82B2-38CCB00193CB}" srcOrd="3" destOrd="0" parTransId="{AF8E2071-53A4-4C40-856A-474ECF825CE0}" sibTransId="{0796F425-99DD-4D0D-A502-7B2BBC6102D6}"/>
    <dgm:cxn modelId="{D5A51DA6-FD28-4EF2-BB89-1EEDDBA4A215}" srcId="{A2651976-5685-4FC9-9DA0-BAE9936F87BB}" destId="{8D056BDB-69BC-4B8A-B46A-7479773AD562}" srcOrd="0" destOrd="0" parTransId="{02DF5754-5141-4465-B533-9A1EA1888B64}" sibTransId="{5050A5B6-9CF7-4BEF-8E0F-89AF07F8B90B}"/>
    <dgm:cxn modelId="{64F03EB8-6086-427F-AAD1-43D2BF0152C3}" type="presOf" srcId="{B7C0B489-02DC-4124-93B6-575DB7589F6B}" destId="{EE6486CE-C26D-41BD-A803-DB51CD66C03B}" srcOrd="0" destOrd="0" presId="urn:microsoft.com/office/officeart/2008/layout/LinedList"/>
    <dgm:cxn modelId="{4C4B50F6-0C33-4B68-91D8-CDD5D97EBDEC}" type="presOf" srcId="{41AD303F-122C-43B3-82B2-38CCB00193CB}" destId="{248E9944-6A5C-4C70-BBD0-BEEDBE9AE4B7}" srcOrd="0" destOrd="0" presId="urn:microsoft.com/office/officeart/2008/layout/LinedList"/>
    <dgm:cxn modelId="{EAB2F88E-DB9C-4176-B9E7-F8A5B6958DF0}" type="presParOf" srcId="{DA3A7E3E-34EA-4507-BA5E-7EF47D2FA14F}" destId="{47ED15A0-C38C-4C45-9B5D-9A5E6E82BEBB}" srcOrd="0" destOrd="0" presId="urn:microsoft.com/office/officeart/2008/layout/LinedList"/>
    <dgm:cxn modelId="{56F47977-EA2E-4117-A68C-F31569B1EA6F}" type="presParOf" srcId="{DA3A7E3E-34EA-4507-BA5E-7EF47D2FA14F}" destId="{632FBF05-CFCB-4747-8D34-E7085F3AACCA}" srcOrd="1" destOrd="0" presId="urn:microsoft.com/office/officeart/2008/layout/LinedList"/>
    <dgm:cxn modelId="{685AF3C6-D2CD-4B99-BB13-67C1F351DA4A}" type="presParOf" srcId="{632FBF05-CFCB-4747-8D34-E7085F3AACCA}" destId="{A63BB88B-57C2-47BC-8872-AB80B6BF7BDF}" srcOrd="0" destOrd="0" presId="urn:microsoft.com/office/officeart/2008/layout/LinedList"/>
    <dgm:cxn modelId="{8989CD48-288A-4323-8E22-B030BDF85546}" type="presParOf" srcId="{632FBF05-CFCB-4747-8D34-E7085F3AACCA}" destId="{A64C46CF-E6EA-436D-863E-F96D48678CB2}" srcOrd="1" destOrd="0" presId="urn:microsoft.com/office/officeart/2008/layout/LinedList"/>
    <dgm:cxn modelId="{9B349743-760B-4AC1-BE47-46081D829F8F}" type="presParOf" srcId="{A64C46CF-E6EA-436D-863E-F96D48678CB2}" destId="{000BB9AF-A122-431F-B989-9199FBA7C0C5}" srcOrd="0" destOrd="0" presId="urn:microsoft.com/office/officeart/2008/layout/LinedList"/>
    <dgm:cxn modelId="{FD9856E3-8292-4932-B972-DBB9BA838945}" type="presParOf" srcId="{A64C46CF-E6EA-436D-863E-F96D48678CB2}" destId="{954E90AC-6A36-4150-8C4F-B049089D22A9}" srcOrd="1" destOrd="0" presId="urn:microsoft.com/office/officeart/2008/layout/LinedList"/>
    <dgm:cxn modelId="{F99451C5-EA48-47FD-A11E-2C6C6E9E7D38}" type="presParOf" srcId="{954E90AC-6A36-4150-8C4F-B049089D22A9}" destId="{2AAA4ED0-D721-4FB5-A9C0-14F0F6EA5530}" srcOrd="0" destOrd="0" presId="urn:microsoft.com/office/officeart/2008/layout/LinedList"/>
    <dgm:cxn modelId="{7209F308-3D16-4C59-A2B5-AEDA5BB2AFD4}" type="presParOf" srcId="{954E90AC-6A36-4150-8C4F-B049089D22A9}" destId="{C30FF9B0-D698-468D-A13A-5EE3C7F46521}" srcOrd="1" destOrd="0" presId="urn:microsoft.com/office/officeart/2008/layout/LinedList"/>
    <dgm:cxn modelId="{130CB288-428B-41BE-867F-354C78A2AD45}" type="presParOf" srcId="{954E90AC-6A36-4150-8C4F-B049089D22A9}" destId="{AF5241F6-950D-4657-87C6-C140B8549B62}" srcOrd="2" destOrd="0" presId="urn:microsoft.com/office/officeart/2008/layout/LinedList"/>
    <dgm:cxn modelId="{4D970217-DD41-4CB1-8BBD-F8DF75CCA2F6}" type="presParOf" srcId="{A64C46CF-E6EA-436D-863E-F96D48678CB2}" destId="{FD5DD9C4-C5FC-4D66-803A-9B053183BDE8}" srcOrd="2" destOrd="0" presId="urn:microsoft.com/office/officeart/2008/layout/LinedList"/>
    <dgm:cxn modelId="{9D2B93FA-F19E-4C7F-A4E4-F3A4E730AC19}" type="presParOf" srcId="{A64C46CF-E6EA-436D-863E-F96D48678CB2}" destId="{C0B8BCB0-5BCB-4F51-9A59-CAD3152FA50D}" srcOrd="3" destOrd="0" presId="urn:microsoft.com/office/officeart/2008/layout/LinedList"/>
    <dgm:cxn modelId="{6BD2606E-5AA5-4E1B-8388-BCC876F93778}" type="presParOf" srcId="{A64C46CF-E6EA-436D-863E-F96D48678CB2}" destId="{5F7C5782-9F58-404E-BBC8-4947FD26DE96}" srcOrd="4" destOrd="0" presId="urn:microsoft.com/office/officeart/2008/layout/LinedList"/>
    <dgm:cxn modelId="{73FA0AB6-A546-4097-8BA4-A94270C81A52}" type="presParOf" srcId="{5F7C5782-9F58-404E-BBC8-4947FD26DE96}" destId="{07352111-7583-4C4D-9C3F-848685DD5FB2}" srcOrd="0" destOrd="0" presId="urn:microsoft.com/office/officeart/2008/layout/LinedList"/>
    <dgm:cxn modelId="{6A464B4B-9F3C-42F0-AF35-9B9424C5DD87}" type="presParOf" srcId="{5F7C5782-9F58-404E-BBC8-4947FD26DE96}" destId="{EE6486CE-C26D-41BD-A803-DB51CD66C03B}" srcOrd="1" destOrd="0" presId="urn:microsoft.com/office/officeart/2008/layout/LinedList"/>
    <dgm:cxn modelId="{1FC533A2-162B-4AD8-B9D3-5CD5781F0E3E}" type="presParOf" srcId="{5F7C5782-9F58-404E-BBC8-4947FD26DE96}" destId="{D0FF6860-1F22-48C5-9EFC-861561AF82C5}" srcOrd="2" destOrd="0" presId="urn:microsoft.com/office/officeart/2008/layout/LinedList"/>
    <dgm:cxn modelId="{E06D348B-407D-4A50-A329-C0658A9B247A}" type="presParOf" srcId="{A64C46CF-E6EA-436D-863E-F96D48678CB2}" destId="{95E3C081-E590-4900-83C7-3A9E4320BEF7}" srcOrd="5" destOrd="0" presId="urn:microsoft.com/office/officeart/2008/layout/LinedList"/>
    <dgm:cxn modelId="{90D997F5-89DE-4F8C-BC7F-1131115A8007}" type="presParOf" srcId="{A64C46CF-E6EA-436D-863E-F96D48678CB2}" destId="{CE400FCD-244B-45DE-94C3-00272A7E7A2B}" srcOrd="6" destOrd="0" presId="urn:microsoft.com/office/officeart/2008/layout/LinedList"/>
    <dgm:cxn modelId="{28E5814A-FDC3-4D0F-A843-3A395AF9D1FC}" type="presParOf" srcId="{A64C46CF-E6EA-436D-863E-F96D48678CB2}" destId="{06AE91E1-4A63-45B4-B535-301330BB4D91}" srcOrd="7" destOrd="0" presId="urn:microsoft.com/office/officeart/2008/layout/LinedList"/>
    <dgm:cxn modelId="{FD6DAC19-DB96-4BF4-A409-8C707EAEBCC0}" type="presParOf" srcId="{06AE91E1-4A63-45B4-B535-301330BB4D91}" destId="{1602F427-2748-4C6C-8B09-BCE57E7573B5}" srcOrd="0" destOrd="0" presId="urn:microsoft.com/office/officeart/2008/layout/LinedList"/>
    <dgm:cxn modelId="{48EACD2C-D742-4310-A49C-47B9197A4CAD}" type="presParOf" srcId="{06AE91E1-4A63-45B4-B535-301330BB4D91}" destId="{13E2D045-B592-4F0C-8BFC-E567335BF3EF}" srcOrd="1" destOrd="0" presId="urn:microsoft.com/office/officeart/2008/layout/LinedList"/>
    <dgm:cxn modelId="{D92513ED-2A78-4294-B3D9-299ED3E95471}" type="presParOf" srcId="{06AE91E1-4A63-45B4-B535-301330BB4D91}" destId="{B04D661A-DD35-46DF-B1A4-3DE9668894F4}" srcOrd="2" destOrd="0" presId="urn:microsoft.com/office/officeart/2008/layout/LinedList"/>
    <dgm:cxn modelId="{40D43667-B597-416B-A89F-DE0C582F089E}" type="presParOf" srcId="{A64C46CF-E6EA-436D-863E-F96D48678CB2}" destId="{2BB174B4-F97A-43FD-BB21-D03F02BD384D}" srcOrd="8" destOrd="0" presId="urn:microsoft.com/office/officeart/2008/layout/LinedList"/>
    <dgm:cxn modelId="{BE021C70-5B14-4E54-B56C-EC65ED586AFF}" type="presParOf" srcId="{A64C46CF-E6EA-436D-863E-F96D48678CB2}" destId="{75D7A5C7-2BF6-448E-AE01-A978826AF55B}" srcOrd="9" destOrd="0" presId="urn:microsoft.com/office/officeart/2008/layout/LinedList"/>
    <dgm:cxn modelId="{A702AD0C-63D7-43B2-93D2-82E8617AD246}" type="presParOf" srcId="{A64C46CF-E6EA-436D-863E-F96D48678CB2}" destId="{8B093A41-AF3A-4012-99B7-96DEC86611E6}" srcOrd="10" destOrd="0" presId="urn:microsoft.com/office/officeart/2008/layout/LinedList"/>
    <dgm:cxn modelId="{A281CCA9-FE7F-4B84-8D4F-29B2DF9A27B2}" type="presParOf" srcId="{8B093A41-AF3A-4012-99B7-96DEC86611E6}" destId="{9D7F05EB-7C4B-4C03-A432-C67D855B424D}" srcOrd="0" destOrd="0" presId="urn:microsoft.com/office/officeart/2008/layout/LinedList"/>
    <dgm:cxn modelId="{C2F3701A-A65D-40E1-A503-4654FA394DEB}" type="presParOf" srcId="{8B093A41-AF3A-4012-99B7-96DEC86611E6}" destId="{248E9944-6A5C-4C70-BBD0-BEEDBE9AE4B7}" srcOrd="1" destOrd="0" presId="urn:microsoft.com/office/officeart/2008/layout/LinedList"/>
    <dgm:cxn modelId="{7ABB274C-0101-4206-85F6-627984210AC0}" type="presParOf" srcId="{8B093A41-AF3A-4012-99B7-96DEC86611E6}" destId="{13D1C380-9B98-4362-84D2-69A5150FB270}" srcOrd="2" destOrd="0" presId="urn:microsoft.com/office/officeart/2008/layout/LinedList"/>
    <dgm:cxn modelId="{F774DA43-DCD6-4E26-AAFA-E9FDCDBEED26}" type="presParOf" srcId="{A64C46CF-E6EA-436D-863E-F96D48678CB2}" destId="{5B7A6C87-6857-494E-8148-3CAA4D9CED2D}" srcOrd="11" destOrd="0" presId="urn:microsoft.com/office/officeart/2008/layout/LinedList"/>
    <dgm:cxn modelId="{FD33C41E-EFFB-4FCD-A847-BA2E7D989CAF}" type="presParOf" srcId="{A64C46CF-E6EA-436D-863E-F96D48678CB2}" destId="{AC77F087-8A44-4E16-BD1A-73DF072188B4}" srcOrd="12"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7C9AE7-0672-4C33-AF2A-3A3F4743F79B}" type="doc">
      <dgm:prSet loTypeId="urn:microsoft.com/office/officeart/2005/8/layout/hierarchy2" loCatId="hierarchy" qsTypeId="urn:microsoft.com/office/officeart/2005/8/quickstyle/simple3" qsCatId="simple" csTypeId="urn:microsoft.com/office/officeart/2005/8/colors/accent2_2" csCatId="accent2" phldr="1"/>
      <dgm:spPr/>
      <dgm:t>
        <a:bodyPr/>
        <a:lstStyle/>
        <a:p>
          <a:endParaRPr lang="en-US"/>
        </a:p>
      </dgm:t>
    </dgm:pt>
    <dgm:pt modelId="{E6EC81D6-9EA0-438F-980C-557EC1EB63A7}">
      <dgm:prSet phldrT="[Text]" custT="1"/>
      <dgm:spPr/>
      <dgm:t>
        <a:bodyPr/>
        <a:lstStyle/>
        <a:p>
          <a:r>
            <a:rPr lang="en-US" sz="1800" b="1" dirty="0"/>
            <a:t>10,000 patients were accessed for eligibility</a:t>
          </a:r>
        </a:p>
      </dgm:t>
    </dgm:pt>
    <dgm:pt modelId="{368656A3-8B78-4293-9C25-53672A504538}" type="parTrans" cxnId="{1DFBFC11-AF9E-46E1-9F79-BF8955AD6972}">
      <dgm:prSet/>
      <dgm:spPr/>
      <dgm:t>
        <a:bodyPr/>
        <a:lstStyle/>
        <a:p>
          <a:endParaRPr lang="en-US"/>
        </a:p>
      </dgm:t>
    </dgm:pt>
    <dgm:pt modelId="{19E559F6-087D-46C6-83EF-106554FB83AE}" type="sibTrans" cxnId="{1DFBFC11-AF9E-46E1-9F79-BF8955AD6972}">
      <dgm:prSet/>
      <dgm:spPr/>
      <dgm:t>
        <a:bodyPr/>
        <a:lstStyle/>
        <a:p>
          <a:endParaRPr lang="en-US"/>
        </a:p>
      </dgm:t>
    </dgm:pt>
    <dgm:pt modelId="{A910266D-8C2B-4DE4-B135-E40600949D69}">
      <dgm:prSet phldrT="[Text]" custT="1"/>
      <dgm:spPr/>
      <dgm:t>
        <a:bodyPr/>
        <a:lstStyle/>
        <a:p>
          <a:r>
            <a:rPr lang="en-US" sz="1800" b="1" dirty="0"/>
            <a:t>3,298 patients were enrolled in the trial</a:t>
          </a:r>
        </a:p>
      </dgm:t>
    </dgm:pt>
    <dgm:pt modelId="{74673BA8-2D36-4CBA-A5D3-4389FA44BFB4}" type="parTrans" cxnId="{3B73FD44-4AB0-47C9-A6C8-503963D64987}">
      <dgm:prSet/>
      <dgm:spPr/>
      <dgm:t>
        <a:bodyPr/>
        <a:lstStyle/>
        <a:p>
          <a:endParaRPr lang="en-US"/>
        </a:p>
      </dgm:t>
    </dgm:pt>
    <dgm:pt modelId="{208855A4-9B9A-4D67-9D71-2ABA6717253E}" type="sibTrans" cxnId="{3B73FD44-4AB0-47C9-A6C8-503963D64987}">
      <dgm:prSet/>
      <dgm:spPr/>
      <dgm:t>
        <a:bodyPr/>
        <a:lstStyle/>
        <a:p>
          <a:endParaRPr lang="en-US"/>
        </a:p>
      </dgm:t>
    </dgm:pt>
    <dgm:pt modelId="{9BF986D4-CBA3-4E18-8507-978F416FF099}">
      <dgm:prSet phldrT="[Text]" custT="1"/>
      <dgm:spPr/>
      <dgm:t>
        <a:bodyPr/>
        <a:lstStyle/>
        <a:p>
          <a:r>
            <a:rPr lang="en-US" sz="1800" b="1" dirty="0"/>
            <a:t>1,645 patients were assigned to pantoprazole</a:t>
          </a:r>
        </a:p>
      </dgm:t>
    </dgm:pt>
    <dgm:pt modelId="{DA0FDAB1-ED90-4CBB-9E85-E4F4F9B96471}" type="parTrans" cxnId="{9452EBFE-AD52-43DC-8B8E-040A89762FDE}">
      <dgm:prSet/>
      <dgm:spPr/>
      <dgm:t>
        <a:bodyPr/>
        <a:lstStyle/>
        <a:p>
          <a:endParaRPr lang="en-US"/>
        </a:p>
      </dgm:t>
    </dgm:pt>
    <dgm:pt modelId="{2114F788-849C-4674-AA55-DD537B064A0F}" type="sibTrans" cxnId="{9452EBFE-AD52-43DC-8B8E-040A89762FDE}">
      <dgm:prSet/>
      <dgm:spPr/>
      <dgm:t>
        <a:bodyPr/>
        <a:lstStyle/>
        <a:p>
          <a:endParaRPr lang="en-US"/>
        </a:p>
      </dgm:t>
    </dgm:pt>
    <dgm:pt modelId="{9DB3153F-3CC3-48D7-A3B0-47CD3216D15C}">
      <dgm:prSet phldrT="[Text]" custT="1"/>
      <dgm:spPr/>
      <dgm:t>
        <a:bodyPr/>
        <a:lstStyle/>
        <a:p>
          <a:r>
            <a:rPr lang="en-US" sz="1800" b="1" dirty="0"/>
            <a:t>1,653 patients were assigned to placebo</a:t>
          </a:r>
        </a:p>
      </dgm:t>
    </dgm:pt>
    <dgm:pt modelId="{1A9BE353-7499-445C-9623-BCC1ACFD7B4D}" type="parTrans" cxnId="{5153EF3E-7B60-490A-BA8C-D373F55BCF06}">
      <dgm:prSet/>
      <dgm:spPr/>
      <dgm:t>
        <a:bodyPr/>
        <a:lstStyle/>
        <a:p>
          <a:endParaRPr lang="en-US"/>
        </a:p>
      </dgm:t>
    </dgm:pt>
    <dgm:pt modelId="{9EF4AB6D-2BE6-4229-BEE3-4B0E89B15079}" type="sibTrans" cxnId="{5153EF3E-7B60-490A-BA8C-D373F55BCF06}">
      <dgm:prSet/>
      <dgm:spPr/>
      <dgm:t>
        <a:bodyPr/>
        <a:lstStyle/>
        <a:p>
          <a:endParaRPr lang="en-US"/>
        </a:p>
      </dgm:t>
    </dgm:pt>
    <dgm:pt modelId="{89E63EDC-7F42-4EC7-873F-B383000E1723}">
      <dgm:prSet phldrT="[Text]" custT="1"/>
      <dgm:spPr/>
      <dgm:t>
        <a:bodyPr/>
        <a:lstStyle/>
        <a:p>
          <a:pPr algn="ctr"/>
          <a:r>
            <a:rPr lang="en-US" sz="1800" b="1" dirty="0"/>
            <a:t>1,642 patients were included in the primary outcome analysis </a:t>
          </a:r>
        </a:p>
        <a:p>
          <a:pPr algn="ctr"/>
          <a:r>
            <a:rPr lang="en-US" sz="1800" b="1" dirty="0"/>
            <a:t> </a:t>
          </a:r>
        </a:p>
        <a:p>
          <a:pPr algn="ctr"/>
          <a:r>
            <a:rPr lang="en-US" sz="1800" b="1" dirty="0"/>
            <a:t>1,644 patients were included in the secondary outcome analysis</a:t>
          </a:r>
        </a:p>
      </dgm:t>
    </dgm:pt>
    <dgm:pt modelId="{684E7397-3C05-408B-821E-C1F8606AA2D5}" type="parTrans" cxnId="{754E0B08-E19E-43FE-85CE-18766823619F}">
      <dgm:prSet/>
      <dgm:spPr/>
      <dgm:t>
        <a:bodyPr/>
        <a:lstStyle/>
        <a:p>
          <a:endParaRPr lang="en-US"/>
        </a:p>
      </dgm:t>
    </dgm:pt>
    <dgm:pt modelId="{2C86766F-AD06-4960-A499-2700955776EC}" type="sibTrans" cxnId="{754E0B08-E19E-43FE-85CE-18766823619F}">
      <dgm:prSet/>
      <dgm:spPr/>
      <dgm:t>
        <a:bodyPr/>
        <a:lstStyle/>
        <a:p>
          <a:endParaRPr lang="en-US"/>
        </a:p>
      </dgm:t>
    </dgm:pt>
    <dgm:pt modelId="{DA721CB1-BF94-469F-AEAF-05D5FB09A6FB}">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1" dirty="0"/>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1,640 patients were included in the primary outcome analysis</a:t>
          </a:r>
        </a:p>
        <a:p>
          <a:pPr marL="0" lvl="0" defTabSz="533400">
            <a:lnSpc>
              <a:spcPct val="100000"/>
            </a:lnSpc>
            <a:spcBef>
              <a:spcPct val="0"/>
            </a:spcBef>
            <a:spcAft>
              <a:spcPct val="35000"/>
            </a:spcAft>
            <a:buNone/>
          </a:pPr>
          <a:endParaRPr lang="en-US" sz="1800" b="1" dirty="0"/>
        </a:p>
        <a:p>
          <a:pPr marL="0" lvl="0" defTabSz="533400">
            <a:lnSpc>
              <a:spcPct val="100000"/>
            </a:lnSpc>
            <a:spcBef>
              <a:spcPct val="0"/>
            </a:spcBef>
            <a:spcAft>
              <a:spcPct val="35000"/>
            </a:spcAft>
            <a:buNone/>
          </a:pPr>
          <a:r>
            <a:rPr lang="en-US" sz="1800" b="1" dirty="0"/>
            <a:t>1,647 patients were included in  the secondary outcome analysis</a:t>
          </a:r>
        </a:p>
        <a:p>
          <a:pPr marL="0" lvl="0" defTabSz="533400">
            <a:lnSpc>
              <a:spcPct val="90000"/>
            </a:lnSpc>
            <a:spcBef>
              <a:spcPct val="0"/>
            </a:spcBef>
            <a:spcAft>
              <a:spcPct val="35000"/>
            </a:spcAft>
            <a:buNone/>
          </a:pPr>
          <a:endParaRPr lang="en-US" sz="1200" dirty="0"/>
        </a:p>
      </dgm:t>
    </dgm:pt>
    <dgm:pt modelId="{F65B18D4-4D62-4465-A7BC-F582ACE31FB3}" type="parTrans" cxnId="{0EEA01E1-18BF-492A-AA64-FE8F9F1825E1}">
      <dgm:prSet/>
      <dgm:spPr/>
      <dgm:t>
        <a:bodyPr/>
        <a:lstStyle/>
        <a:p>
          <a:endParaRPr lang="en-US"/>
        </a:p>
      </dgm:t>
    </dgm:pt>
    <dgm:pt modelId="{640BC021-0A4C-4F3C-90D0-06B31A9A2CF7}" type="sibTrans" cxnId="{0EEA01E1-18BF-492A-AA64-FE8F9F1825E1}">
      <dgm:prSet/>
      <dgm:spPr/>
      <dgm:t>
        <a:bodyPr/>
        <a:lstStyle/>
        <a:p>
          <a:endParaRPr lang="en-US"/>
        </a:p>
      </dgm:t>
    </dgm:pt>
    <dgm:pt modelId="{8DB92B66-E6D4-4925-85B8-B74823F3855B}" type="pres">
      <dgm:prSet presAssocID="{547C9AE7-0672-4C33-AF2A-3A3F4743F79B}" presName="diagram" presStyleCnt="0">
        <dgm:presLayoutVars>
          <dgm:chPref val="1"/>
          <dgm:dir/>
          <dgm:animOne val="branch"/>
          <dgm:animLvl val="lvl"/>
          <dgm:resizeHandles val="exact"/>
        </dgm:presLayoutVars>
      </dgm:prSet>
      <dgm:spPr/>
    </dgm:pt>
    <dgm:pt modelId="{564B9A43-8D9D-4E15-99B2-1C67BCF1C50F}" type="pres">
      <dgm:prSet presAssocID="{E6EC81D6-9EA0-438F-980C-557EC1EB63A7}" presName="root1" presStyleCnt="0"/>
      <dgm:spPr/>
    </dgm:pt>
    <dgm:pt modelId="{D24935CA-2D13-4784-A5E1-4AF3BE589BC6}" type="pres">
      <dgm:prSet presAssocID="{E6EC81D6-9EA0-438F-980C-557EC1EB63A7}" presName="LevelOneTextNode" presStyleLbl="node0" presStyleIdx="0" presStyleCnt="1">
        <dgm:presLayoutVars>
          <dgm:chPref val="3"/>
        </dgm:presLayoutVars>
      </dgm:prSet>
      <dgm:spPr/>
    </dgm:pt>
    <dgm:pt modelId="{DF88D1F0-9DFE-467B-AA30-181EE3B9E5E2}" type="pres">
      <dgm:prSet presAssocID="{E6EC81D6-9EA0-438F-980C-557EC1EB63A7}" presName="level2hierChild" presStyleCnt="0"/>
      <dgm:spPr/>
    </dgm:pt>
    <dgm:pt modelId="{F3E308F4-FF7E-419D-93C7-714129B52A69}" type="pres">
      <dgm:prSet presAssocID="{74673BA8-2D36-4CBA-A5D3-4389FA44BFB4}" presName="conn2-1" presStyleLbl="parChTrans1D2" presStyleIdx="0" presStyleCnt="1"/>
      <dgm:spPr/>
    </dgm:pt>
    <dgm:pt modelId="{C866FE30-2DB2-4F24-A138-6065835E6756}" type="pres">
      <dgm:prSet presAssocID="{74673BA8-2D36-4CBA-A5D3-4389FA44BFB4}" presName="connTx" presStyleLbl="parChTrans1D2" presStyleIdx="0" presStyleCnt="1"/>
      <dgm:spPr/>
    </dgm:pt>
    <dgm:pt modelId="{97410652-7D54-4244-BA9C-E26A32E2163A}" type="pres">
      <dgm:prSet presAssocID="{A910266D-8C2B-4DE4-B135-E40600949D69}" presName="root2" presStyleCnt="0"/>
      <dgm:spPr/>
    </dgm:pt>
    <dgm:pt modelId="{95848CEE-1240-4755-9E56-9DC98AEBA4D2}" type="pres">
      <dgm:prSet presAssocID="{A910266D-8C2B-4DE4-B135-E40600949D69}" presName="LevelTwoTextNode" presStyleLbl="node2" presStyleIdx="0" presStyleCnt="1">
        <dgm:presLayoutVars>
          <dgm:chPref val="3"/>
        </dgm:presLayoutVars>
      </dgm:prSet>
      <dgm:spPr/>
    </dgm:pt>
    <dgm:pt modelId="{8183333B-E3F4-4BD0-BA28-632FE55B7D57}" type="pres">
      <dgm:prSet presAssocID="{A910266D-8C2B-4DE4-B135-E40600949D69}" presName="level3hierChild" presStyleCnt="0"/>
      <dgm:spPr/>
    </dgm:pt>
    <dgm:pt modelId="{636D06C7-1B89-4C73-A56F-051512B4DFC1}" type="pres">
      <dgm:prSet presAssocID="{DA0FDAB1-ED90-4CBB-9E85-E4F4F9B96471}" presName="conn2-1" presStyleLbl="parChTrans1D3" presStyleIdx="0" presStyleCnt="2"/>
      <dgm:spPr/>
    </dgm:pt>
    <dgm:pt modelId="{9B17EC20-0981-4C04-82E9-82F9D7998880}" type="pres">
      <dgm:prSet presAssocID="{DA0FDAB1-ED90-4CBB-9E85-E4F4F9B96471}" presName="connTx" presStyleLbl="parChTrans1D3" presStyleIdx="0" presStyleCnt="2"/>
      <dgm:spPr/>
    </dgm:pt>
    <dgm:pt modelId="{5FDE47EF-A0D4-4FFC-AC11-AA2BC70A8549}" type="pres">
      <dgm:prSet presAssocID="{9BF986D4-CBA3-4E18-8507-978F416FF099}" presName="root2" presStyleCnt="0"/>
      <dgm:spPr/>
    </dgm:pt>
    <dgm:pt modelId="{0CBFD3E8-6107-4A1E-90A3-4AEA9EB752F5}" type="pres">
      <dgm:prSet presAssocID="{9BF986D4-CBA3-4E18-8507-978F416FF099}" presName="LevelTwoTextNode" presStyleLbl="node3" presStyleIdx="0" presStyleCnt="2" custScaleX="97912" custScaleY="102406">
        <dgm:presLayoutVars>
          <dgm:chPref val="3"/>
        </dgm:presLayoutVars>
      </dgm:prSet>
      <dgm:spPr/>
    </dgm:pt>
    <dgm:pt modelId="{329B15E7-6161-4DD0-9C5B-EF7EF6E46852}" type="pres">
      <dgm:prSet presAssocID="{9BF986D4-CBA3-4E18-8507-978F416FF099}" presName="level3hierChild" presStyleCnt="0"/>
      <dgm:spPr/>
    </dgm:pt>
    <dgm:pt modelId="{52674438-A792-4659-B70F-DE8A4BB83FF4}" type="pres">
      <dgm:prSet presAssocID="{684E7397-3C05-408B-821E-C1F8606AA2D5}" presName="conn2-1" presStyleLbl="parChTrans1D4" presStyleIdx="0" presStyleCnt="2"/>
      <dgm:spPr/>
    </dgm:pt>
    <dgm:pt modelId="{7AFBF82E-7EE4-44D9-8888-BEF4EBE0CB30}" type="pres">
      <dgm:prSet presAssocID="{684E7397-3C05-408B-821E-C1F8606AA2D5}" presName="connTx" presStyleLbl="parChTrans1D4" presStyleIdx="0" presStyleCnt="2"/>
      <dgm:spPr/>
    </dgm:pt>
    <dgm:pt modelId="{48B33F64-9636-4D57-8EB1-43C117E1B11C}" type="pres">
      <dgm:prSet presAssocID="{89E63EDC-7F42-4EC7-873F-B383000E1723}" presName="root2" presStyleCnt="0"/>
      <dgm:spPr/>
    </dgm:pt>
    <dgm:pt modelId="{AF666C3A-5833-4236-B400-0D33968DEE12}" type="pres">
      <dgm:prSet presAssocID="{89E63EDC-7F42-4EC7-873F-B383000E1723}" presName="LevelTwoTextNode" presStyleLbl="node4" presStyleIdx="0" presStyleCnt="2" custScaleX="173216" custScaleY="154406">
        <dgm:presLayoutVars>
          <dgm:chPref val="3"/>
        </dgm:presLayoutVars>
      </dgm:prSet>
      <dgm:spPr/>
    </dgm:pt>
    <dgm:pt modelId="{7583D1D6-FEDC-472F-93FA-767E0D1B721F}" type="pres">
      <dgm:prSet presAssocID="{89E63EDC-7F42-4EC7-873F-B383000E1723}" presName="level3hierChild" presStyleCnt="0"/>
      <dgm:spPr/>
    </dgm:pt>
    <dgm:pt modelId="{84895095-CF24-439D-B4B5-E22AC8A7B4B3}" type="pres">
      <dgm:prSet presAssocID="{1A9BE353-7499-445C-9623-BCC1ACFD7B4D}" presName="conn2-1" presStyleLbl="parChTrans1D3" presStyleIdx="1" presStyleCnt="2"/>
      <dgm:spPr/>
    </dgm:pt>
    <dgm:pt modelId="{F8BE266F-0EA4-460F-8BBC-A9B10A492C3A}" type="pres">
      <dgm:prSet presAssocID="{1A9BE353-7499-445C-9623-BCC1ACFD7B4D}" presName="connTx" presStyleLbl="parChTrans1D3" presStyleIdx="1" presStyleCnt="2"/>
      <dgm:spPr/>
    </dgm:pt>
    <dgm:pt modelId="{3E8AA367-7086-4599-91DC-4B911ED07464}" type="pres">
      <dgm:prSet presAssocID="{9DB3153F-3CC3-48D7-A3B0-47CD3216D15C}" presName="root2" presStyleCnt="0"/>
      <dgm:spPr/>
    </dgm:pt>
    <dgm:pt modelId="{8076627B-FEE9-4A35-87DE-56C0CE22C4CB}" type="pres">
      <dgm:prSet presAssocID="{9DB3153F-3CC3-48D7-A3B0-47CD3216D15C}" presName="LevelTwoTextNode" presStyleLbl="node3" presStyleIdx="1" presStyleCnt="2">
        <dgm:presLayoutVars>
          <dgm:chPref val="3"/>
        </dgm:presLayoutVars>
      </dgm:prSet>
      <dgm:spPr/>
    </dgm:pt>
    <dgm:pt modelId="{83511F5E-E213-485B-A8F6-196FFEC6FC09}" type="pres">
      <dgm:prSet presAssocID="{9DB3153F-3CC3-48D7-A3B0-47CD3216D15C}" presName="level3hierChild" presStyleCnt="0"/>
      <dgm:spPr/>
    </dgm:pt>
    <dgm:pt modelId="{F582F1F7-D2A1-447E-B7D1-F889F59E50F8}" type="pres">
      <dgm:prSet presAssocID="{F65B18D4-4D62-4465-A7BC-F582ACE31FB3}" presName="conn2-1" presStyleLbl="parChTrans1D4" presStyleIdx="1" presStyleCnt="2"/>
      <dgm:spPr/>
    </dgm:pt>
    <dgm:pt modelId="{A0263A10-14F5-4EF4-9E1E-2F7DB9B3D1C3}" type="pres">
      <dgm:prSet presAssocID="{F65B18D4-4D62-4465-A7BC-F582ACE31FB3}" presName="connTx" presStyleLbl="parChTrans1D4" presStyleIdx="1" presStyleCnt="2"/>
      <dgm:spPr/>
    </dgm:pt>
    <dgm:pt modelId="{CC78B99E-02B6-4FA7-BE4B-D2D398B73A93}" type="pres">
      <dgm:prSet presAssocID="{DA721CB1-BF94-469F-AEAF-05D5FB09A6FB}" presName="root2" presStyleCnt="0"/>
      <dgm:spPr/>
    </dgm:pt>
    <dgm:pt modelId="{266367A7-D6DB-4117-8194-E8423AF887C6}" type="pres">
      <dgm:prSet presAssocID="{DA721CB1-BF94-469F-AEAF-05D5FB09A6FB}" presName="LevelTwoTextNode" presStyleLbl="node4" presStyleIdx="1" presStyleCnt="2" custScaleX="171169" custScaleY="163558">
        <dgm:presLayoutVars>
          <dgm:chPref val="3"/>
        </dgm:presLayoutVars>
      </dgm:prSet>
      <dgm:spPr/>
    </dgm:pt>
    <dgm:pt modelId="{DC563A6B-7DF2-4C51-B86E-255DE24916A5}" type="pres">
      <dgm:prSet presAssocID="{DA721CB1-BF94-469F-AEAF-05D5FB09A6FB}" presName="level3hierChild" presStyleCnt="0"/>
      <dgm:spPr/>
    </dgm:pt>
  </dgm:ptLst>
  <dgm:cxnLst>
    <dgm:cxn modelId="{B9F90F04-D881-4455-9B7C-8AD944E6070B}" type="presOf" srcId="{DA0FDAB1-ED90-4CBB-9E85-E4F4F9B96471}" destId="{636D06C7-1B89-4C73-A56F-051512B4DFC1}" srcOrd="0" destOrd="0" presId="urn:microsoft.com/office/officeart/2005/8/layout/hierarchy2"/>
    <dgm:cxn modelId="{754E0B08-E19E-43FE-85CE-18766823619F}" srcId="{9BF986D4-CBA3-4E18-8507-978F416FF099}" destId="{89E63EDC-7F42-4EC7-873F-B383000E1723}" srcOrd="0" destOrd="0" parTransId="{684E7397-3C05-408B-821E-C1F8606AA2D5}" sibTransId="{2C86766F-AD06-4960-A499-2700955776EC}"/>
    <dgm:cxn modelId="{41A4E80D-BE3E-4025-ABF9-8B54ACCB2540}" type="presOf" srcId="{684E7397-3C05-408B-821E-C1F8606AA2D5}" destId="{7AFBF82E-7EE4-44D9-8888-BEF4EBE0CB30}" srcOrd="1" destOrd="0" presId="urn:microsoft.com/office/officeart/2005/8/layout/hierarchy2"/>
    <dgm:cxn modelId="{BB065211-6771-435D-A6A3-AEBE0BFA9D72}" type="presOf" srcId="{74673BA8-2D36-4CBA-A5D3-4389FA44BFB4}" destId="{F3E308F4-FF7E-419D-93C7-714129B52A69}" srcOrd="0" destOrd="0" presId="urn:microsoft.com/office/officeart/2005/8/layout/hierarchy2"/>
    <dgm:cxn modelId="{1DFBFC11-AF9E-46E1-9F79-BF8955AD6972}" srcId="{547C9AE7-0672-4C33-AF2A-3A3F4743F79B}" destId="{E6EC81D6-9EA0-438F-980C-557EC1EB63A7}" srcOrd="0" destOrd="0" parTransId="{368656A3-8B78-4293-9C25-53672A504538}" sibTransId="{19E559F6-087D-46C6-83EF-106554FB83AE}"/>
    <dgm:cxn modelId="{EE255115-4E38-48A8-90F7-793FB80625F4}" type="presOf" srcId="{9DB3153F-3CC3-48D7-A3B0-47CD3216D15C}" destId="{8076627B-FEE9-4A35-87DE-56C0CE22C4CB}" srcOrd="0" destOrd="0" presId="urn:microsoft.com/office/officeart/2005/8/layout/hierarchy2"/>
    <dgm:cxn modelId="{421D6317-97C8-437B-B895-24F2ECBEAC9D}" type="presOf" srcId="{89E63EDC-7F42-4EC7-873F-B383000E1723}" destId="{AF666C3A-5833-4236-B400-0D33968DEE12}" srcOrd="0" destOrd="0" presId="urn:microsoft.com/office/officeart/2005/8/layout/hierarchy2"/>
    <dgm:cxn modelId="{5153EF3E-7B60-490A-BA8C-D373F55BCF06}" srcId="{A910266D-8C2B-4DE4-B135-E40600949D69}" destId="{9DB3153F-3CC3-48D7-A3B0-47CD3216D15C}" srcOrd="1" destOrd="0" parTransId="{1A9BE353-7499-445C-9623-BCC1ACFD7B4D}" sibTransId="{9EF4AB6D-2BE6-4229-BEE3-4B0E89B15079}"/>
    <dgm:cxn modelId="{3B73FD44-4AB0-47C9-A6C8-503963D64987}" srcId="{E6EC81D6-9EA0-438F-980C-557EC1EB63A7}" destId="{A910266D-8C2B-4DE4-B135-E40600949D69}" srcOrd="0" destOrd="0" parTransId="{74673BA8-2D36-4CBA-A5D3-4389FA44BFB4}" sibTransId="{208855A4-9B9A-4D67-9D71-2ABA6717253E}"/>
    <dgm:cxn modelId="{E176E48B-400F-421C-8BB2-9EB422946C51}" type="presOf" srcId="{F65B18D4-4D62-4465-A7BC-F582ACE31FB3}" destId="{A0263A10-14F5-4EF4-9E1E-2F7DB9B3D1C3}" srcOrd="1" destOrd="0" presId="urn:microsoft.com/office/officeart/2005/8/layout/hierarchy2"/>
    <dgm:cxn modelId="{E08AB591-3F4F-4482-8B28-611D3BF768C8}" type="presOf" srcId="{1A9BE353-7499-445C-9623-BCC1ACFD7B4D}" destId="{F8BE266F-0EA4-460F-8BBC-A9B10A492C3A}" srcOrd="1" destOrd="0" presId="urn:microsoft.com/office/officeart/2005/8/layout/hierarchy2"/>
    <dgm:cxn modelId="{5531B699-658D-4737-B228-AB285E39011D}" type="presOf" srcId="{1A9BE353-7499-445C-9623-BCC1ACFD7B4D}" destId="{84895095-CF24-439D-B4B5-E22AC8A7B4B3}" srcOrd="0" destOrd="0" presId="urn:microsoft.com/office/officeart/2005/8/layout/hierarchy2"/>
    <dgm:cxn modelId="{2366FBAD-A315-4719-BEE8-9EAD4E98085C}" type="presOf" srcId="{A910266D-8C2B-4DE4-B135-E40600949D69}" destId="{95848CEE-1240-4755-9E56-9DC98AEBA4D2}" srcOrd="0" destOrd="0" presId="urn:microsoft.com/office/officeart/2005/8/layout/hierarchy2"/>
    <dgm:cxn modelId="{1F6614B0-06D6-4DE2-9A5E-D71CDE287C45}" type="presOf" srcId="{547C9AE7-0672-4C33-AF2A-3A3F4743F79B}" destId="{8DB92B66-E6D4-4925-85B8-B74823F3855B}" srcOrd="0" destOrd="0" presId="urn:microsoft.com/office/officeart/2005/8/layout/hierarchy2"/>
    <dgm:cxn modelId="{36DF04B4-B935-48D1-BA3A-C0487ED2BF65}" type="presOf" srcId="{F65B18D4-4D62-4465-A7BC-F582ACE31FB3}" destId="{F582F1F7-D2A1-447E-B7D1-F889F59E50F8}" srcOrd="0" destOrd="0" presId="urn:microsoft.com/office/officeart/2005/8/layout/hierarchy2"/>
    <dgm:cxn modelId="{A4EE09C7-F483-4DE0-BAF8-482177AFB6BC}" type="presOf" srcId="{E6EC81D6-9EA0-438F-980C-557EC1EB63A7}" destId="{D24935CA-2D13-4784-A5E1-4AF3BE589BC6}" srcOrd="0" destOrd="0" presId="urn:microsoft.com/office/officeart/2005/8/layout/hierarchy2"/>
    <dgm:cxn modelId="{426D1FCA-B4F4-48FF-9381-5B535D36FC8D}" type="presOf" srcId="{74673BA8-2D36-4CBA-A5D3-4389FA44BFB4}" destId="{C866FE30-2DB2-4F24-A138-6065835E6756}" srcOrd="1" destOrd="0" presId="urn:microsoft.com/office/officeart/2005/8/layout/hierarchy2"/>
    <dgm:cxn modelId="{9C279ED7-B70C-4581-B20B-BF5B1C5C448C}" type="presOf" srcId="{DA721CB1-BF94-469F-AEAF-05D5FB09A6FB}" destId="{266367A7-D6DB-4117-8194-E8423AF887C6}" srcOrd="0" destOrd="0" presId="urn:microsoft.com/office/officeart/2005/8/layout/hierarchy2"/>
    <dgm:cxn modelId="{0EEA01E1-18BF-492A-AA64-FE8F9F1825E1}" srcId="{9DB3153F-3CC3-48D7-A3B0-47CD3216D15C}" destId="{DA721CB1-BF94-469F-AEAF-05D5FB09A6FB}" srcOrd="0" destOrd="0" parTransId="{F65B18D4-4D62-4465-A7BC-F582ACE31FB3}" sibTransId="{640BC021-0A4C-4F3C-90D0-06B31A9A2CF7}"/>
    <dgm:cxn modelId="{880525F4-3C16-409A-B49E-647220A02108}" type="presOf" srcId="{DA0FDAB1-ED90-4CBB-9E85-E4F4F9B96471}" destId="{9B17EC20-0981-4C04-82E9-82F9D7998880}" srcOrd="1" destOrd="0" presId="urn:microsoft.com/office/officeart/2005/8/layout/hierarchy2"/>
    <dgm:cxn modelId="{8D5738F8-99E9-4F70-A4D7-915A0B179EF9}" type="presOf" srcId="{9BF986D4-CBA3-4E18-8507-978F416FF099}" destId="{0CBFD3E8-6107-4A1E-90A3-4AEA9EB752F5}" srcOrd="0" destOrd="0" presId="urn:microsoft.com/office/officeart/2005/8/layout/hierarchy2"/>
    <dgm:cxn modelId="{6A0ECEFE-7CE7-4C63-893C-2E976DB98AEA}" type="presOf" srcId="{684E7397-3C05-408B-821E-C1F8606AA2D5}" destId="{52674438-A792-4659-B70F-DE8A4BB83FF4}" srcOrd="0" destOrd="0" presId="urn:microsoft.com/office/officeart/2005/8/layout/hierarchy2"/>
    <dgm:cxn modelId="{9452EBFE-AD52-43DC-8B8E-040A89762FDE}" srcId="{A910266D-8C2B-4DE4-B135-E40600949D69}" destId="{9BF986D4-CBA3-4E18-8507-978F416FF099}" srcOrd="0" destOrd="0" parTransId="{DA0FDAB1-ED90-4CBB-9E85-E4F4F9B96471}" sibTransId="{2114F788-849C-4674-AA55-DD537B064A0F}"/>
    <dgm:cxn modelId="{7953BF78-5DAC-4939-9A3A-9090DA4C9A09}" type="presParOf" srcId="{8DB92B66-E6D4-4925-85B8-B74823F3855B}" destId="{564B9A43-8D9D-4E15-99B2-1C67BCF1C50F}" srcOrd="0" destOrd="0" presId="urn:microsoft.com/office/officeart/2005/8/layout/hierarchy2"/>
    <dgm:cxn modelId="{800F89AD-5814-401E-9C77-948FEB913127}" type="presParOf" srcId="{564B9A43-8D9D-4E15-99B2-1C67BCF1C50F}" destId="{D24935CA-2D13-4784-A5E1-4AF3BE589BC6}" srcOrd="0" destOrd="0" presId="urn:microsoft.com/office/officeart/2005/8/layout/hierarchy2"/>
    <dgm:cxn modelId="{0F073F1E-AFDF-465A-B391-7A013315D453}" type="presParOf" srcId="{564B9A43-8D9D-4E15-99B2-1C67BCF1C50F}" destId="{DF88D1F0-9DFE-467B-AA30-181EE3B9E5E2}" srcOrd="1" destOrd="0" presId="urn:microsoft.com/office/officeart/2005/8/layout/hierarchy2"/>
    <dgm:cxn modelId="{F3AB05E6-6457-4FBB-B6CF-74196CB6A820}" type="presParOf" srcId="{DF88D1F0-9DFE-467B-AA30-181EE3B9E5E2}" destId="{F3E308F4-FF7E-419D-93C7-714129B52A69}" srcOrd="0" destOrd="0" presId="urn:microsoft.com/office/officeart/2005/8/layout/hierarchy2"/>
    <dgm:cxn modelId="{BDB0FA79-FCE4-431D-9D5D-5C26F8E7BCB9}" type="presParOf" srcId="{F3E308F4-FF7E-419D-93C7-714129B52A69}" destId="{C866FE30-2DB2-4F24-A138-6065835E6756}" srcOrd="0" destOrd="0" presId="urn:microsoft.com/office/officeart/2005/8/layout/hierarchy2"/>
    <dgm:cxn modelId="{7214B0BC-EC3B-40D4-A1B7-70D13676097F}" type="presParOf" srcId="{DF88D1F0-9DFE-467B-AA30-181EE3B9E5E2}" destId="{97410652-7D54-4244-BA9C-E26A32E2163A}" srcOrd="1" destOrd="0" presId="urn:microsoft.com/office/officeart/2005/8/layout/hierarchy2"/>
    <dgm:cxn modelId="{F100D61F-793A-468A-9EF0-A3536C079956}" type="presParOf" srcId="{97410652-7D54-4244-BA9C-E26A32E2163A}" destId="{95848CEE-1240-4755-9E56-9DC98AEBA4D2}" srcOrd="0" destOrd="0" presId="urn:microsoft.com/office/officeart/2005/8/layout/hierarchy2"/>
    <dgm:cxn modelId="{62875823-FBEF-4B7A-878A-BFE695C35ACC}" type="presParOf" srcId="{97410652-7D54-4244-BA9C-E26A32E2163A}" destId="{8183333B-E3F4-4BD0-BA28-632FE55B7D57}" srcOrd="1" destOrd="0" presId="urn:microsoft.com/office/officeart/2005/8/layout/hierarchy2"/>
    <dgm:cxn modelId="{5F3031F6-2C07-4746-B8A6-157765133445}" type="presParOf" srcId="{8183333B-E3F4-4BD0-BA28-632FE55B7D57}" destId="{636D06C7-1B89-4C73-A56F-051512B4DFC1}" srcOrd="0" destOrd="0" presId="urn:microsoft.com/office/officeart/2005/8/layout/hierarchy2"/>
    <dgm:cxn modelId="{B351AA65-9F9A-43A9-832D-5B96FFC9D1C6}" type="presParOf" srcId="{636D06C7-1B89-4C73-A56F-051512B4DFC1}" destId="{9B17EC20-0981-4C04-82E9-82F9D7998880}" srcOrd="0" destOrd="0" presId="urn:microsoft.com/office/officeart/2005/8/layout/hierarchy2"/>
    <dgm:cxn modelId="{E26B4BFD-BC05-43FA-B072-8C0E66A4A574}" type="presParOf" srcId="{8183333B-E3F4-4BD0-BA28-632FE55B7D57}" destId="{5FDE47EF-A0D4-4FFC-AC11-AA2BC70A8549}" srcOrd="1" destOrd="0" presId="urn:microsoft.com/office/officeart/2005/8/layout/hierarchy2"/>
    <dgm:cxn modelId="{27D67D98-9DB6-46DE-B98C-C98FD0ED50EC}" type="presParOf" srcId="{5FDE47EF-A0D4-4FFC-AC11-AA2BC70A8549}" destId="{0CBFD3E8-6107-4A1E-90A3-4AEA9EB752F5}" srcOrd="0" destOrd="0" presId="urn:microsoft.com/office/officeart/2005/8/layout/hierarchy2"/>
    <dgm:cxn modelId="{DD26DDF2-E878-4158-82C6-90147E84A524}" type="presParOf" srcId="{5FDE47EF-A0D4-4FFC-AC11-AA2BC70A8549}" destId="{329B15E7-6161-4DD0-9C5B-EF7EF6E46852}" srcOrd="1" destOrd="0" presId="urn:microsoft.com/office/officeart/2005/8/layout/hierarchy2"/>
    <dgm:cxn modelId="{E08ED5D0-FB94-4A03-B7DB-D823A3D52FDA}" type="presParOf" srcId="{329B15E7-6161-4DD0-9C5B-EF7EF6E46852}" destId="{52674438-A792-4659-B70F-DE8A4BB83FF4}" srcOrd="0" destOrd="0" presId="urn:microsoft.com/office/officeart/2005/8/layout/hierarchy2"/>
    <dgm:cxn modelId="{0ADB0F4E-5555-4A99-9C03-53639B01C4F1}" type="presParOf" srcId="{52674438-A792-4659-B70F-DE8A4BB83FF4}" destId="{7AFBF82E-7EE4-44D9-8888-BEF4EBE0CB30}" srcOrd="0" destOrd="0" presId="urn:microsoft.com/office/officeart/2005/8/layout/hierarchy2"/>
    <dgm:cxn modelId="{881E317E-A651-4B00-98D7-45B2BE2340F4}" type="presParOf" srcId="{329B15E7-6161-4DD0-9C5B-EF7EF6E46852}" destId="{48B33F64-9636-4D57-8EB1-43C117E1B11C}" srcOrd="1" destOrd="0" presId="urn:microsoft.com/office/officeart/2005/8/layout/hierarchy2"/>
    <dgm:cxn modelId="{C2130917-DB6B-4936-8809-A80B21E0AEE6}" type="presParOf" srcId="{48B33F64-9636-4D57-8EB1-43C117E1B11C}" destId="{AF666C3A-5833-4236-B400-0D33968DEE12}" srcOrd="0" destOrd="0" presId="urn:microsoft.com/office/officeart/2005/8/layout/hierarchy2"/>
    <dgm:cxn modelId="{DB657623-ED10-4A41-A046-0E29A48136DC}" type="presParOf" srcId="{48B33F64-9636-4D57-8EB1-43C117E1B11C}" destId="{7583D1D6-FEDC-472F-93FA-767E0D1B721F}" srcOrd="1" destOrd="0" presId="urn:microsoft.com/office/officeart/2005/8/layout/hierarchy2"/>
    <dgm:cxn modelId="{571A17CB-3409-4B13-8609-EAA47863CB0A}" type="presParOf" srcId="{8183333B-E3F4-4BD0-BA28-632FE55B7D57}" destId="{84895095-CF24-439D-B4B5-E22AC8A7B4B3}" srcOrd="2" destOrd="0" presId="urn:microsoft.com/office/officeart/2005/8/layout/hierarchy2"/>
    <dgm:cxn modelId="{1E943B90-09EF-49F5-A5AF-D493E2BEFAC8}" type="presParOf" srcId="{84895095-CF24-439D-B4B5-E22AC8A7B4B3}" destId="{F8BE266F-0EA4-460F-8BBC-A9B10A492C3A}" srcOrd="0" destOrd="0" presId="urn:microsoft.com/office/officeart/2005/8/layout/hierarchy2"/>
    <dgm:cxn modelId="{D714809C-CCA9-4A29-A8A5-689B3D24A536}" type="presParOf" srcId="{8183333B-E3F4-4BD0-BA28-632FE55B7D57}" destId="{3E8AA367-7086-4599-91DC-4B911ED07464}" srcOrd="3" destOrd="0" presId="urn:microsoft.com/office/officeart/2005/8/layout/hierarchy2"/>
    <dgm:cxn modelId="{CEAC0A1C-D621-4DDB-9FEC-F9AE82D9EFD8}" type="presParOf" srcId="{3E8AA367-7086-4599-91DC-4B911ED07464}" destId="{8076627B-FEE9-4A35-87DE-56C0CE22C4CB}" srcOrd="0" destOrd="0" presId="urn:microsoft.com/office/officeart/2005/8/layout/hierarchy2"/>
    <dgm:cxn modelId="{849044A0-0CC8-4EF6-A379-2BA1723CB330}" type="presParOf" srcId="{3E8AA367-7086-4599-91DC-4B911ED07464}" destId="{83511F5E-E213-485B-A8F6-196FFEC6FC09}" srcOrd="1" destOrd="0" presId="urn:microsoft.com/office/officeart/2005/8/layout/hierarchy2"/>
    <dgm:cxn modelId="{8B14A3DE-7A53-4837-ACE7-5BD24FC0BE4D}" type="presParOf" srcId="{83511F5E-E213-485B-A8F6-196FFEC6FC09}" destId="{F582F1F7-D2A1-447E-B7D1-F889F59E50F8}" srcOrd="0" destOrd="0" presId="urn:microsoft.com/office/officeart/2005/8/layout/hierarchy2"/>
    <dgm:cxn modelId="{C49A2841-3EF0-4581-A14A-697E63D972BD}" type="presParOf" srcId="{F582F1F7-D2A1-447E-B7D1-F889F59E50F8}" destId="{A0263A10-14F5-4EF4-9E1E-2F7DB9B3D1C3}" srcOrd="0" destOrd="0" presId="urn:microsoft.com/office/officeart/2005/8/layout/hierarchy2"/>
    <dgm:cxn modelId="{F71C036A-A1A5-4CDE-83C2-C108D5069884}" type="presParOf" srcId="{83511F5E-E213-485B-A8F6-196FFEC6FC09}" destId="{CC78B99E-02B6-4FA7-BE4B-D2D398B73A93}" srcOrd="1" destOrd="0" presId="urn:microsoft.com/office/officeart/2005/8/layout/hierarchy2"/>
    <dgm:cxn modelId="{EE993CC0-A8FA-4D1C-BD85-35A1ACCDEA68}" type="presParOf" srcId="{CC78B99E-02B6-4FA7-BE4B-D2D398B73A93}" destId="{266367A7-D6DB-4117-8194-E8423AF887C6}" srcOrd="0" destOrd="0" presId="urn:microsoft.com/office/officeart/2005/8/layout/hierarchy2"/>
    <dgm:cxn modelId="{D084DC71-FD40-4DB0-A674-A93817CA2FE8}" type="presParOf" srcId="{CC78B99E-02B6-4FA7-BE4B-D2D398B73A93}" destId="{DC563A6B-7DF2-4C51-B86E-255DE24916A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9839C5-4FDB-4E36-8ECF-9842DB7A94FE}"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7750ACE6-CC92-4F31-B35A-0818A9120350}">
      <dgm:prSet phldrT="[Text]"/>
      <dgm:spPr/>
      <dgm:t>
        <a:bodyPr/>
        <a:lstStyle/>
        <a:p>
          <a:r>
            <a:rPr lang="en-US" b="1" dirty="0"/>
            <a:t>50 ICUs randomized</a:t>
          </a:r>
        </a:p>
      </dgm:t>
    </dgm:pt>
    <dgm:pt modelId="{6E9F2898-5180-4D6C-9080-0CC4CDD11036}" type="parTrans" cxnId="{840425D5-6A2C-4CB6-B67E-0FF699D2033E}">
      <dgm:prSet/>
      <dgm:spPr/>
      <dgm:t>
        <a:bodyPr/>
        <a:lstStyle/>
        <a:p>
          <a:endParaRPr lang="en-US"/>
        </a:p>
      </dgm:t>
    </dgm:pt>
    <dgm:pt modelId="{FF9A7085-7A6C-4781-9B06-8BE653DDA677}" type="sibTrans" cxnId="{840425D5-6A2C-4CB6-B67E-0FF699D2033E}">
      <dgm:prSet/>
      <dgm:spPr/>
      <dgm:t>
        <a:bodyPr/>
        <a:lstStyle/>
        <a:p>
          <a:endParaRPr lang="en-US"/>
        </a:p>
      </dgm:t>
    </dgm:pt>
    <dgm:pt modelId="{58234DEA-EB2F-4E5D-93FD-28662B03587F}">
      <dgm:prSet phldrT="[Text]"/>
      <dgm:spPr/>
      <dgm:t>
        <a:bodyPr/>
        <a:lstStyle/>
        <a:p>
          <a:r>
            <a:rPr lang="en-US" b="1" dirty="0"/>
            <a:t>25 ICUs </a:t>
          </a:r>
          <a:r>
            <a:rPr lang="en-US" dirty="0"/>
            <a:t>randomized to use of </a:t>
          </a:r>
          <a:r>
            <a:rPr lang="en-US" b="1" dirty="0"/>
            <a:t>PPIs </a:t>
          </a:r>
          <a:r>
            <a:rPr lang="en-US" b="1" dirty="0">
              <a:sym typeface="Wingdings" panose="05000000000000000000" pitchFamily="2" charset="2"/>
            </a:rPr>
            <a:t> H2RA</a:t>
          </a:r>
          <a:endParaRPr lang="en-US" b="1" dirty="0"/>
        </a:p>
      </dgm:t>
    </dgm:pt>
    <dgm:pt modelId="{A6758482-0D18-4D4C-87D5-6D3F25113F5F}" type="parTrans" cxnId="{8DD58C61-4484-4279-AC14-9446E0F3FC41}">
      <dgm:prSet/>
      <dgm:spPr/>
      <dgm:t>
        <a:bodyPr/>
        <a:lstStyle/>
        <a:p>
          <a:endParaRPr lang="en-US"/>
        </a:p>
      </dgm:t>
    </dgm:pt>
    <dgm:pt modelId="{7936D1F3-1510-481F-90D0-409489F7158D}" type="sibTrans" cxnId="{8DD58C61-4484-4279-AC14-9446E0F3FC41}">
      <dgm:prSet/>
      <dgm:spPr/>
      <dgm:t>
        <a:bodyPr/>
        <a:lstStyle/>
        <a:p>
          <a:endParaRPr lang="en-US"/>
        </a:p>
      </dgm:t>
    </dgm:pt>
    <dgm:pt modelId="{7905DDE9-46C0-4306-9803-063AE0C03C34}">
      <dgm:prSet phldrT="[Text]"/>
      <dgm:spPr/>
      <dgm:t>
        <a:bodyPr/>
        <a:lstStyle/>
        <a:p>
          <a:r>
            <a:rPr lang="en-US" b="1" dirty="0">
              <a:solidFill>
                <a:schemeClr val="tx1"/>
              </a:solidFill>
            </a:rPr>
            <a:t>5,670 patients </a:t>
          </a:r>
          <a:r>
            <a:rPr lang="en-US" dirty="0"/>
            <a:t>randomized to </a:t>
          </a:r>
          <a:r>
            <a:rPr lang="en-US" b="1" dirty="0">
              <a:solidFill>
                <a:schemeClr val="tx1"/>
              </a:solidFill>
            </a:rPr>
            <a:t>PPI </a:t>
          </a:r>
          <a:r>
            <a:rPr lang="en-US" dirty="0"/>
            <a:t>group</a:t>
          </a:r>
        </a:p>
      </dgm:t>
    </dgm:pt>
    <dgm:pt modelId="{0CF12C64-E803-4519-9145-56BD00651FD5}" type="parTrans" cxnId="{C88FD6AF-34D7-4F16-A699-9113E5DD6F12}">
      <dgm:prSet/>
      <dgm:spPr/>
      <dgm:t>
        <a:bodyPr/>
        <a:lstStyle/>
        <a:p>
          <a:endParaRPr lang="en-US"/>
        </a:p>
      </dgm:t>
    </dgm:pt>
    <dgm:pt modelId="{55B3A371-FCE9-48F3-91B5-40D646A4192F}" type="sibTrans" cxnId="{C88FD6AF-34D7-4F16-A699-9113E5DD6F12}">
      <dgm:prSet/>
      <dgm:spPr/>
      <dgm:t>
        <a:bodyPr/>
        <a:lstStyle/>
        <a:p>
          <a:endParaRPr lang="en-US"/>
        </a:p>
      </dgm:t>
    </dgm:pt>
    <dgm:pt modelId="{FDB67841-0B95-4E14-B920-E4BABB38AEE6}">
      <dgm:prSet phldrT="[Text]"/>
      <dgm:spPr/>
      <dgm:t>
        <a:bodyPr/>
        <a:lstStyle/>
        <a:p>
          <a:r>
            <a:rPr lang="en-US" b="1" dirty="0"/>
            <a:t>5,600 patients </a:t>
          </a:r>
          <a:r>
            <a:rPr lang="en-US" dirty="0"/>
            <a:t>randomized to </a:t>
          </a:r>
          <a:r>
            <a:rPr lang="en-US" b="1" dirty="0"/>
            <a:t>H2RA </a:t>
          </a:r>
          <a:r>
            <a:rPr lang="en-US" dirty="0"/>
            <a:t>group</a:t>
          </a:r>
        </a:p>
      </dgm:t>
    </dgm:pt>
    <dgm:pt modelId="{E586A029-EEF4-4A90-9DFE-5C033844B51A}" type="parTrans" cxnId="{C9D6A70D-0ECB-40F6-AB5F-345D61EC2A1B}">
      <dgm:prSet/>
      <dgm:spPr/>
      <dgm:t>
        <a:bodyPr/>
        <a:lstStyle/>
        <a:p>
          <a:endParaRPr lang="en-US"/>
        </a:p>
      </dgm:t>
    </dgm:pt>
    <dgm:pt modelId="{701FBC48-A70E-4317-BE22-83B82EB3B652}" type="sibTrans" cxnId="{C9D6A70D-0ECB-40F6-AB5F-345D61EC2A1B}">
      <dgm:prSet/>
      <dgm:spPr/>
      <dgm:t>
        <a:bodyPr/>
        <a:lstStyle/>
        <a:p>
          <a:endParaRPr lang="en-US"/>
        </a:p>
      </dgm:t>
    </dgm:pt>
    <dgm:pt modelId="{C51724AC-7821-4C56-A6B7-40B04F8A53A3}">
      <dgm:prSet phldrT="[Text]"/>
      <dgm:spPr/>
      <dgm:t>
        <a:bodyPr/>
        <a:lstStyle/>
        <a:p>
          <a:r>
            <a:rPr lang="en-US" b="1" dirty="0"/>
            <a:t>25 ICUs </a:t>
          </a:r>
          <a:r>
            <a:rPr lang="en-US" dirty="0"/>
            <a:t>randomized to use of </a:t>
          </a:r>
          <a:r>
            <a:rPr lang="en-US" b="1" dirty="0"/>
            <a:t>H2RA </a:t>
          </a:r>
          <a:r>
            <a:rPr lang="en-US" b="1" dirty="0">
              <a:sym typeface="Wingdings" panose="05000000000000000000" pitchFamily="2" charset="2"/>
            </a:rPr>
            <a:t> PPIs</a:t>
          </a:r>
          <a:endParaRPr lang="en-US" b="1" dirty="0"/>
        </a:p>
      </dgm:t>
    </dgm:pt>
    <dgm:pt modelId="{54B64619-AA4F-4024-896A-030E39021022}" type="parTrans" cxnId="{0F3C732A-57AD-4328-9D7F-FC12E0170FC4}">
      <dgm:prSet/>
      <dgm:spPr/>
      <dgm:t>
        <a:bodyPr/>
        <a:lstStyle/>
        <a:p>
          <a:endParaRPr lang="en-US"/>
        </a:p>
      </dgm:t>
    </dgm:pt>
    <dgm:pt modelId="{C63DDDC0-446F-46CE-ADE5-EAF3643FA5A1}" type="sibTrans" cxnId="{0F3C732A-57AD-4328-9D7F-FC12E0170FC4}">
      <dgm:prSet/>
      <dgm:spPr/>
      <dgm:t>
        <a:bodyPr/>
        <a:lstStyle/>
        <a:p>
          <a:endParaRPr lang="en-US"/>
        </a:p>
      </dgm:t>
    </dgm:pt>
    <dgm:pt modelId="{5875BF54-6812-43BB-8AD2-1336BE2E78CD}">
      <dgm:prSet phldrT="[Text]"/>
      <dgm:spPr/>
      <dgm:t>
        <a:bodyPr/>
        <a:lstStyle/>
        <a:p>
          <a:r>
            <a:rPr lang="en-US" b="1" dirty="0"/>
            <a:t>7,871 patients </a:t>
          </a:r>
          <a:r>
            <a:rPr lang="en-US" dirty="0"/>
            <a:t>randomized to </a:t>
          </a:r>
          <a:r>
            <a:rPr lang="en-US" b="1" dirty="0"/>
            <a:t>H2RA</a:t>
          </a:r>
          <a:r>
            <a:rPr lang="en-US" dirty="0"/>
            <a:t> group</a:t>
          </a:r>
        </a:p>
      </dgm:t>
    </dgm:pt>
    <dgm:pt modelId="{070D6B83-281F-430F-94CB-B5EFE36CB4A0}" type="parTrans" cxnId="{48D02582-E302-4F37-B5C4-8DABE4F77D99}">
      <dgm:prSet/>
      <dgm:spPr/>
      <dgm:t>
        <a:bodyPr/>
        <a:lstStyle/>
        <a:p>
          <a:endParaRPr lang="en-US"/>
        </a:p>
      </dgm:t>
    </dgm:pt>
    <dgm:pt modelId="{1787EBD7-B0F8-409D-A390-E55667F9AFE6}" type="sibTrans" cxnId="{48D02582-E302-4F37-B5C4-8DABE4F77D99}">
      <dgm:prSet/>
      <dgm:spPr/>
      <dgm:t>
        <a:bodyPr/>
        <a:lstStyle/>
        <a:p>
          <a:endParaRPr lang="en-US"/>
        </a:p>
      </dgm:t>
    </dgm:pt>
    <dgm:pt modelId="{F1F8C4C0-3FCC-4A2C-AC34-8CB069A4D52C}">
      <dgm:prSet phldrT="[Text]"/>
      <dgm:spPr/>
      <dgm:t>
        <a:bodyPr/>
        <a:lstStyle/>
        <a:p>
          <a:r>
            <a:rPr lang="en-US" b="1" dirty="0">
              <a:solidFill>
                <a:srgbClr val="00B050"/>
              </a:solidFill>
            </a:rPr>
            <a:t>5,659 patients </a:t>
          </a:r>
          <a:r>
            <a:rPr lang="en-US" dirty="0"/>
            <a:t>included in the </a:t>
          </a:r>
          <a:r>
            <a:rPr lang="en-US" b="1" dirty="0">
              <a:solidFill>
                <a:srgbClr val="FF0000"/>
              </a:solidFill>
            </a:rPr>
            <a:t>primary outcome analysis</a:t>
          </a:r>
        </a:p>
      </dgm:t>
    </dgm:pt>
    <dgm:pt modelId="{46750528-AB43-4CBD-9A22-85B79398F307}" type="parTrans" cxnId="{213D88DC-9E3B-44A3-A2CE-DD49A83051BC}">
      <dgm:prSet/>
      <dgm:spPr/>
      <dgm:t>
        <a:bodyPr/>
        <a:lstStyle/>
        <a:p>
          <a:endParaRPr lang="en-US"/>
        </a:p>
      </dgm:t>
    </dgm:pt>
    <dgm:pt modelId="{D3633ADE-CC55-47AD-A697-F16847456569}" type="sibTrans" cxnId="{213D88DC-9E3B-44A3-A2CE-DD49A83051BC}">
      <dgm:prSet/>
      <dgm:spPr/>
      <dgm:t>
        <a:bodyPr/>
        <a:lstStyle/>
        <a:p>
          <a:endParaRPr lang="en-US"/>
        </a:p>
      </dgm:t>
    </dgm:pt>
    <dgm:pt modelId="{5302D7A1-1BDA-4AC8-9A8F-6599E7F19CCC}">
      <dgm:prSet phldrT="[Text]"/>
      <dgm:spPr/>
      <dgm:t>
        <a:bodyPr/>
        <a:lstStyle/>
        <a:p>
          <a:r>
            <a:rPr lang="en-US" b="1" dirty="0">
              <a:solidFill>
                <a:srgbClr val="00B0F0"/>
              </a:solidFill>
            </a:rPr>
            <a:t>5,574 patients </a:t>
          </a:r>
          <a:r>
            <a:rPr lang="en-US" dirty="0"/>
            <a:t>were included in the </a:t>
          </a:r>
          <a:r>
            <a:rPr lang="en-US" b="1" dirty="0">
              <a:solidFill>
                <a:srgbClr val="FF0000"/>
              </a:solidFill>
            </a:rPr>
            <a:t>primary outcome analysis</a:t>
          </a:r>
        </a:p>
      </dgm:t>
    </dgm:pt>
    <dgm:pt modelId="{4656DF64-A59E-44A5-BEAA-C1CC88CC8851}" type="parTrans" cxnId="{678D921E-BCF6-4B6C-8BA7-8476F54A22CC}">
      <dgm:prSet/>
      <dgm:spPr/>
      <dgm:t>
        <a:bodyPr/>
        <a:lstStyle/>
        <a:p>
          <a:endParaRPr lang="en-US"/>
        </a:p>
      </dgm:t>
    </dgm:pt>
    <dgm:pt modelId="{284E3F41-AF64-4D06-A19D-E5C6E72691C8}" type="sibTrans" cxnId="{678D921E-BCF6-4B6C-8BA7-8476F54A22CC}">
      <dgm:prSet/>
      <dgm:spPr/>
      <dgm:t>
        <a:bodyPr/>
        <a:lstStyle/>
        <a:p>
          <a:endParaRPr lang="en-US"/>
        </a:p>
      </dgm:t>
    </dgm:pt>
    <dgm:pt modelId="{5DC61992-E3D9-4D29-B018-B5B35AD8AAFF}">
      <dgm:prSet phldrT="[Text]"/>
      <dgm:spPr/>
      <dgm:t>
        <a:bodyPr/>
        <a:lstStyle/>
        <a:p>
          <a:r>
            <a:rPr lang="en-US" b="1" dirty="0">
              <a:solidFill>
                <a:schemeClr val="tx1"/>
              </a:solidFill>
            </a:rPr>
            <a:t>7,841 patients </a:t>
          </a:r>
          <a:r>
            <a:rPr lang="en-US" dirty="0"/>
            <a:t>randomized to </a:t>
          </a:r>
          <a:r>
            <a:rPr lang="en-US" b="1" dirty="0">
              <a:solidFill>
                <a:schemeClr val="tx1"/>
              </a:solidFill>
            </a:rPr>
            <a:t>PPI</a:t>
          </a:r>
          <a:r>
            <a:rPr lang="en-US" dirty="0"/>
            <a:t> group</a:t>
          </a:r>
        </a:p>
      </dgm:t>
    </dgm:pt>
    <dgm:pt modelId="{1FD0EA29-B1EE-4835-A876-D2E6DDF02E27}" type="parTrans" cxnId="{D203AF35-E3E9-4DC8-8938-0010E64F7E7B}">
      <dgm:prSet/>
      <dgm:spPr/>
      <dgm:t>
        <a:bodyPr/>
        <a:lstStyle/>
        <a:p>
          <a:endParaRPr lang="en-US"/>
        </a:p>
      </dgm:t>
    </dgm:pt>
    <dgm:pt modelId="{272ECC77-4AF4-4364-B13E-96A9AAA7576E}" type="sibTrans" cxnId="{D203AF35-E3E9-4DC8-8938-0010E64F7E7B}">
      <dgm:prSet/>
      <dgm:spPr/>
      <dgm:t>
        <a:bodyPr/>
        <a:lstStyle/>
        <a:p>
          <a:endParaRPr lang="en-US"/>
        </a:p>
      </dgm:t>
    </dgm:pt>
    <dgm:pt modelId="{BEDCA4DA-DABC-4C26-A56F-256085A7F9A9}">
      <dgm:prSet phldrT="[Text]"/>
      <dgm:spPr/>
      <dgm:t>
        <a:bodyPr/>
        <a:lstStyle/>
        <a:p>
          <a:r>
            <a:rPr lang="en-US" b="1" dirty="0">
              <a:solidFill>
                <a:srgbClr val="00B0F0"/>
              </a:solidFill>
            </a:rPr>
            <a:t>7,782 patients </a:t>
          </a:r>
          <a:r>
            <a:rPr lang="en-US" dirty="0"/>
            <a:t>were included in the </a:t>
          </a:r>
          <a:r>
            <a:rPr lang="en-US" b="1" dirty="0">
              <a:solidFill>
                <a:srgbClr val="FF0000"/>
              </a:solidFill>
            </a:rPr>
            <a:t>primary outcome analysis</a:t>
          </a:r>
        </a:p>
      </dgm:t>
    </dgm:pt>
    <dgm:pt modelId="{D42D3BA9-E091-45E6-9313-752670EA71C4}" type="parTrans" cxnId="{C6900180-5CB2-45C0-8164-EDCDFC0AEEDF}">
      <dgm:prSet/>
      <dgm:spPr/>
      <dgm:t>
        <a:bodyPr/>
        <a:lstStyle/>
        <a:p>
          <a:endParaRPr lang="en-US"/>
        </a:p>
      </dgm:t>
    </dgm:pt>
    <dgm:pt modelId="{D669115A-2392-4CCF-ABDF-9DB49BECD969}" type="sibTrans" cxnId="{C6900180-5CB2-45C0-8164-EDCDFC0AEEDF}">
      <dgm:prSet/>
      <dgm:spPr/>
      <dgm:t>
        <a:bodyPr/>
        <a:lstStyle/>
        <a:p>
          <a:endParaRPr lang="en-US"/>
        </a:p>
      </dgm:t>
    </dgm:pt>
    <dgm:pt modelId="{94BF6521-7B36-4B80-A445-1611C99EEDE6}">
      <dgm:prSet phldrT="[Text]"/>
      <dgm:spPr/>
      <dgm:t>
        <a:bodyPr/>
        <a:lstStyle/>
        <a:p>
          <a:r>
            <a:rPr lang="en-US" b="1" dirty="0">
              <a:solidFill>
                <a:srgbClr val="00B050"/>
              </a:solidFill>
            </a:rPr>
            <a:t>7,756 patients </a:t>
          </a:r>
          <a:r>
            <a:rPr lang="en-US" dirty="0"/>
            <a:t>were included in the </a:t>
          </a:r>
          <a:r>
            <a:rPr lang="en-US" b="1" dirty="0">
              <a:solidFill>
                <a:srgbClr val="FF0000"/>
              </a:solidFill>
            </a:rPr>
            <a:t>primary outcome analysis</a:t>
          </a:r>
        </a:p>
      </dgm:t>
    </dgm:pt>
    <dgm:pt modelId="{4F231D9F-29DC-40E8-B1A4-C163D69EFD49}" type="parTrans" cxnId="{8656AFF0-4F55-4906-B852-6657E4EB9C03}">
      <dgm:prSet/>
      <dgm:spPr/>
      <dgm:t>
        <a:bodyPr/>
        <a:lstStyle/>
        <a:p>
          <a:endParaRPr lang="en-US"/>
        </a:p>
      </dgm:t>
    </dgm:pt>
    <dgm:pt modelId="{269EBB06-D379-4C44-91F9-B9C20E896C91}" type="sibTrans" cxnId="{8656AFF0-4F55-4906-B852-6657E4EB9C03}">
      <dgm:prSet/>
      <dgm:spPr/>
      <dgm:t>
        <a:bodyPr/>
        <a:lstStyle/>
        <a:p>
          <a:endParaRPr lang="en-US"/>
        </a:p>
      </dgm:t>
    </dgm:pt>
    <dgm:pt modelId="{EE6EEC1E-8079-4D54-BCEF-275BE992F784}" type="pres">
      <dgm:prSet presAssocID="{829839C5-4FDB-4E36-8ECF-9842DB7A94FE}" presName="hierChild1" presStyleCnt="0">
        <dgm:presLayoutVars>
          <dgm:chPref val="1"/>
          <dgm:dir/>
          <dgm:animOne val="branch"/>
          <dgm:animLvl val="lvl"/>
          <dgm:resizeHandles/>
        </dgm:presLayoutVars>
      </dgm:prSet>
      <dgm:spPr/>
    </dgm:pt>
    <dgm:pt modelId="{C2940918-E47C-4303-AA11-FF5253F70106}" type="pres">
      <dgm:prSet presAssocID="{7750ACE6-CC92-4F31-B35A-0818A9120350}" presName="hierRoot1" presStyleCnt="0"/>
      <dgm:spPr/>
    </dgm:pt>
    <dgm:pt modelId="{11A22C12-AC3D-4E62-A545-99A68C8BAEF3}" type="pres">
      <dgm:prSet presAssocID="{7750ACE6-CC92-4F31-B35A-0818A9120350}" presName="composite" presStyleCnt="0"/>
      <dgm:spPr/>
    </dgm:pt>
    <dgm:pt modelId="{ABB5EA04-59D0-4D74-AE7C-2AFAB3A8AECB}" type="pres">
      <dgm:prSet presAssocID="{7750ACE6-CC92-4F31-B35A-0818A9120350}" presName="background" presStyleLbl="node0" presStyleIdx="0" presStyleCnt="1"/>
      <dgm:spPr/>
    </dgm:pt>
    <dgm:pt modelId="{25175315-ACE9-447F-A93B-4E6E5AC42B92}" type="pres">
      <dgm:prSet presAssocID="{7750ACE6-CC92-4F31-B35A-0818A9120350}" presName="text" presStyleLbl="fgAcc0" presStyleIdx="0" presStyleCnt="1">
        <dgm:presLayoutVars>
          <dgm:chPref val="3"/>
        </dgm:presLayoutVars>
      </dgm:prSet>
      <dgm:spPr/>
    </dgm:pt>
    <dgm:pt modelId="{4045B4A3-CA63-4FD4-89F0-767450407070}" type="pres">
      <dgm:prSet presAssocID="{7750ACE6-CC92-4F31-B35A-0818A9120350}" presName="hierChild2" presStyleCnt="0"/>
      <dgm:spPr/>
    </dgm:pt>
    <dgm:pt modelId="{23AF2BDA-53CA-4C97-ACAA-21B68FB42B8E}" type="pres">
      <dgm:prSet presAssocID="{A6758482-0D18-4D4C-87D5-6D3F25113F5F}" presName="Name10" presStyleLbl="parChTrans1D2" presStyleIdx="0" presStyleCnt="2"/>
      <dgm:spPr/>
    </dgm:pt>
    <dgm:pt modelId="{DC850F06-22F2-444E-81AF-408F789FC41A}" type="pres">
      <dgm:prSet presAssocID="{58234DEA-EB2F-4E5D-93FD-28662B03587F}" presName="hierRoot2" presStyleCnt="0"/>
      <dgm:spPr/>
    </dgm:pt>
    <dgm:pt modelId="{C2728251-FB68-46B8-ABD3-2FA7B3B2DB9F}" type="pres">
      <dgm:prSet presAssocID="{58234DEA-EB2F-4E5D-93FD-28662B03587F}" presName="composite2" presStyleCnt="0"/>
      <dgm:spPr/>
    </dgm:pt>
    <dgm:pt modelId="{D1E54DE4-431D-47D1-A5B4-7F0D68619D8F}" type="pres">
      <dgm:prSet presAssocID="{58234DEA-EB2F-4E5D-93FD-28662B03587F}" presName="background2" presStyleLbl="node2" presStyleIdx="0" presStyleCnt="2"/>
      <dgm:spPr/>
    </dgm:pt>
    <dgm:pt modelId="{AE01530A-DC50-41F3-8BBA-7C5A050871D7}" type="pres">
      <dgm:prSet presAssocID="{58234DEA-EB2F-4E5D-93FD-28662B03587F}" presName="text2" presStyleLbl="fgAcc2" presStyleIdx="0" presStyleCnt="2">
        <dgm:presLayoutVars>
          <dgm:chPref val="3"/>
        </dgm:presLayoutVars>
      </dgm:prSet>
      <dgm:spPr/>
    </dgm:pt>
    <dgm:pt modelId="{B3B99959-3F96-4F09-A9A5-89A397BA701F}" type="pres">
      <dgm:prSet presAssocID="{58234DEA-EB2F-4E5D-93FD-28662B03587F}" presName="hierChild3" presStyleCnt="0"/>
      <dgm:spPr/>
    </dgm:pt>
    <dgm:pt modelId="{FF36B1F7-DBB8-4E25-9DCF-F790A3717A6C}" type="pres">
      <dgm:prSet presAssocID="{0CF12C64-E803-4519-9145-56BD00651FD5}" presName="Name17" presStyleLbl="parChTrans1D3" presStyleIdx="0" presStyleCnt="4"/>
      <dgm:spPr/>
    </dgm:pt>
    <dgm:pt modelId="{DD1173F6-7588-4E8D-8D46-08645AE4A9B0}" type="pres">
      <dgm:prSet presAssocID="{7905DDE9-46C0-4306-9803-063AE0C03C34}" presName="hierRoot3" presStyleCnt="0"/>
      <dgm:spPr/>
    </dgm:pt>
    <dgm:pt modelId="{74BA79E3-7226-42DA-82C0-372804076715}" type="pres">
      <dgm:prSet presAssocID="{7905DDE9-46C0-4306-9803-063AE0C03C34}" presName="composite3" presStyleCnt="0"/>
      <dgm:spPr/>
    </dgm:pt>
    <dgm:pt modelId="{A9B4700D-4E0E-494E-A2F9-C497E07506ED}" type="pres">
      <dgm:prSet presAssocID="{7905DDE9-46C0-4306-9803-063AE0C03C34}" presName="background3" presStyleLbl="node3" presStyleIdx="0" presStyleCnt="4"/>
      <dgm:spPr/>
    </dgm:pt>
    <dgm:pt modelId="{A21A9219-0ACF-4980-9BE4-D45F31FBC49D}" type="pres">
      <dgm:prSet presAssocID="{7905DDE9-46C0-4306-9803-063AE0C03C34}" presName="text3" presStyleLbl="fgAcc3" presStyleIdx="0" presStyleCnt="4">
        <dgm:presLayoutVars>
          <dgm:chPref val="3"/>
        </dgm:presLayoutVars>
      </dgm:prSet>
      <dgm:spPr/>
    </dgm:pt>
    <dgm:pt modelId="{9E29D1E4-34C3-4E15-8487-8B7D5ACA9B80}" type="pres">
      <dgm:prSet presAssocID="{7905DDE9-46C0-4306-9803-063AE0C03C34}" presName="hierChild4" presStyleCnt="0"/>
      <dgm:spPr/>
    </dgm:pt>
    <dgm:pt modelId="{747E6948-278E-4034-A285-3E6C7A270756}" type="pres">
      <dgm:prSet presAssocID="{46750528-AB43-4CBD-9A22-85B79398F307}" presName="Name23" presStyleLbl="parChTrans1D4" presStyleIdx="0" presStyleCnt="4"/>
      <dgm:spPr/>
    </dgm:pt>
    <dgm:pt modelId="{D8B8B950-8FEC-4A2A-B269-1B6F70608C4D}" type="pres">
      <dgm:prSet presAssocID="{F1F8C4C0-3FCC-4A2C-AC34-8CB069A4D52C}" presName="hierRoot4" presStyleCnt="0"/>
      <dgm:spPr/>
    </dgm:pt>
    <dgm:pt modelId="{24561566-A98A-4B05-BF40-20E2B93EA0EA}" type="pres">
      <dgm:prSet presAssocID="{F1F8C4C0-3FCC-4A2C-AC34-8CB069A4D52C}" presName="composite4" presStyleCnt="0"/>
      <dgm:spPr/>
    </dgm:pt>
    <dgm:pt modelId="{DD4EC947-475A-42A8-BDF4-056D783F2464}" type="pres">
      <dgm:prSet presAssocID="{F1F8C4C0-3FCC-4A2C-AC34-8CB069A4D52C}" presName="background4" presStyleLbl="node4" presStyleIdx="0" presStyleCnt="4"/>
      <dgm:spPr/>
    </dgm:pt>
    <dgm:pt modelId="{DCB997EB-D08D-4CAE-93DA-8DE58D829C52}" type="pres">
      <dgm:prSet presAssocID="{F1F8C4C0-3FCC-4A2C-AC34-8CB069A4D52C}" presName="text4" presStyleLbl="fgAcc4" presStyleIdx="0" presStyleCnt="4">
        <dgm:presLayoutVars>
          <dgm:chPref val="3"/>
        </dgm:presLayoutVars>
      </dgm:prSet>
      <dgm:spPr/>
    </dgm:pt>
    <dgm:pt modelId="{B7DEFE9A-9BFE-44D3-87E0-C8092FCEF1B5}" type="pres">
      <dgm:prSet presAssocID="{F1F8C4C0-3FCC-4A2C-AC34-8CB069A4D52C}" presName="hierChild5" presStyleCnt="0"/>
      <dgm:spPr/>
    </dgm:pt>
    <dgm:pt modelId="{20FB9CC4-F309-400D-AE59-F059DDBC9825}" type="pres">
      <dgm:prSet presAssocID="{E586A029-EEF4-4A90-9DFE-5C033844B51A}" presName="Name17" presStyleLbl="parChTrans1D3" presStyleIdx="1" presStyleCnt="4"/>
      <dgm:spPr/>
    </dgm:pt>
    <dgm:pt modelId="{3497AA31-C4D1-45E7-80A9-60D067963079}" type="pres">
      <dgm:prSet presAssocID="{FDB67841-0B95-4E14-B920-E4BABB38AEE6}" presName="hierRoot3" presStyleCnt="0"/>
      <dgm:spPr/>
    </dgm:pt>
    <dgm:pt modelId="{10EC70F1-F7EE-4930-A8F5-1E6B39D26185}" type="pres">
      <dgm:prSet presAssocID="{FDB67841-0B95-4E14-B920-E4BABB38AEE6}" presName="composite3" presStyleCnt="0"/>
      <dgm:spPr/>
    </dgm:pt>
    <dgm:pt modelId="{AE92EA77-5B1B-48E5-87AA-32F3821BF422}" type="pres">
      <dgm:prSet presAssocID="{FDB67841-0B95-4E14-B920-E4BABB38AEE6}" presName="background3" presStyleLbl="node3" presStyleIdx="1" presStyleCnt="4"/>
      <dgm:spPr/>
    </dgm:pt>
    <dgm:pt modelId="{A211C6D1-182C-4810-9593-D87BC8B46C3D}" type="pres">
      <dgm:prSet presAssocID="{FDB67841-0B95-4E14-B920-E4BABB38AEE6}" presName="text3" presStyleLbl="fgAcc3" presStyleIdx="1" presStyleCnt="4">
        <dgm:presLayoutVars>
          <dgm:chPref val="3"/>
        </dgm:presLayoutVars>
      </dgm:prSet>
      <dgm:spPr/>
    </dgm:pt>
    <dgm:pt modelId="{37CBA527-A2F4-4D76-AFD0-5ED80AA8B1B4}" type="pres">
      <dgm:prSet presAssocID="{FDB67841-0B95-4E14-B920-E4BABB38AEE6}" presName="hierChild4" presStyleCnt="0"/>
      <dgm:spPr/>
    </dgm:pt>
    <dgm:pt modelId="{52BAE803-D78D-47FD-B98F-187344889D1A}" type="pres">
      <dgm:prSet presAssocID="{4656DF64-A59E-44A5-BEAA-C1CC88CC8851}" presName="Name23" presStyleLbl="parChTrans1D4" presStyleIdx="1" presStyleCnt="4"/>
      <dgm:spPr/>
    </dgm:pt>
    <dgm:pt modelId="{5CB8323E-8343-46F7-9365-3B9E66240252}" type="pres">
      <dgm:prSet presAssocID="{5302D7A1-1BDA-4AC8-9A8F-6599E7F19CCC}" presName="hierRoot4" presStyleCnt="0"/>
      <dgm:spPr/>
    </dgm:pt>
    <dgm:pt modelId="{3185CB7A-05B6-498E-AFB2-229FA6E49DC6}" type="pres">
      <dgm:prSet presAssocID="{5302D7A1-1BDA-4AC8-9A8F-6599E7F19CCC}" presName="composite4" presStyleCnt="0"/>
      <dgm:spPr/>
    </dgm:pt>
    <dgm:pt modelId="{C8350C12-74C0-4836-830C-4A0ACEA5E2D5}" type="pres">
      <dgm:prSet presAssocID="{5302D7A1-1BDA-4AC8-9A8F-6599E7F19CCC}" presName="background4" presStyleLbl="node4" presStyleIdx="1" presStyleCnt="4"/>
      <dgm:spPr/>
    </dgm:pt>
    <dgm:pt modelId="{29530075-A39B-44BD-A860-72E2CF286005}" type="pres">
      <dgm:prSet presAssocID="{5302D7A1-1BDA-4AC8-9A8F-6599E7F19CCC}" presName="text4" presStyleLbl="fgAcc4" presStyleIdx="1" presStyleCnt="4">
        <dgm:presLayoutVars>
          <dgm:chPref val="3"/>
        </dgm:presLayoutVars>
      </dgm:prSet>
      <dgm:spPr/>
    </dgm:pt>
    <dgm:pt modelId="{014B2C6E-4224-46AB-8958-8623505312B0}" type="pres">
      <dgm:prSet presAssocID="{5302D7A1-1BDA-4AC8-9A8F-6599E7F19CCC}" presName="hierChild5" presStyleCnt="0"/>
      <dgm:spPr/>
    </dgm:pt>
    <dgm:pt modelId="{86E82E7D-F182-44B9-AC27-55636688055B}" type="pres">
      <dgm:prSet presAssocID="{54B64619-AA4F-4024-896A-030E39021022}" presName="Name10" presStyleLbl="parChTrans1D2" presStyleIdx="1" presStyleCnt="2"/>
      <dgm:spPr/>
    </dgm:pt>
    <dgm:pt modelId="{53CED06F-BE06-418B-81D8-7EF8762A737F}" type="pres">
      <dgm:prSet presAssocID="{C51724AC-7821-4C56-A6B7-40B04F8A53A3}" presName="hierRoot2" presStyleCnt="0"/>
      <dgm:spPr/>
    </dgm:pt>
    <dgm:pt modelId="{BCEC7698-753F-482D-966E-B4C2D61866A9}" type="pres">
      <dgm:prSet presAssocID="{C51724AC-7821-4C56-A6B7-40B04F8A53A3}" presName="composite2" presStyleCnt="0"/>
      <dgm:spPr/>
    </dgm:pt>
    <dgm:pt modelId="{D569705D-A5C8-4E04-B5C0-5F346F951404}" type="pres">
      <dgm:prSet presAssocID="{C51724AC-7821-4C56-A6B7-40B04F8A53A3}" presName="background2" presStyleLbl="node2" presStyleIdx="1" presStyleCnt="2"/>
      <dgm:spPr/>
    </dgm:pt>
    <dgm:pt modelId="{34C71FA2-F811-4397-8EC3-200DC83852BE}" type="pres">
      <dgm:prSet presAssocID="{C51724AC-7821-4C56-A6B7-40B04F8A53A3}" presName="text2" presStyleLbl="fgAcc2" presStyleIdx="1" presStyleCnt="2">
        <dgm:presLayoutVars>
          <dgm:chPref val="3"/>
        </dgm:presLayoutVars>
      </dgm:prSet>
      <dgm:spPr/>
    </dgm:pt>
    <dgm:pt modelId="{2F8CE370-B04B-4D3D-B9A2-F7D4F4BE050C}" type="pres">
      <dgm:prSet presAssocID="{C51724AC-7821-4C56-A6B7-40B04F8A53A3}" presName="hierChild3" presStyleCnt="0"/>
      <dgm:spPr/>
    </dgm:pt>
    <dgm:pt modelId="{5BA94CE2-35F0-4682-B367-C131359A54D0}" type="pres">
      <dgm:prSet presAssocID="{070D6B83-281F-430F-94CB-B5EFE36CB4A0}" presName="Name17" presStyleLbl="parChTrans1D3" presStyleIdx="2" presStyleCnt="4"/>
      <dgm:spPr/>
    </dgm:pt>
    <dgm:pt modelId="{856F1E77-0805-45C1-B534-E04238E2033F}" type="pres">
      <dgm:prSet presAssocID="{5875BF54-6812-43BB-8AD2-1336BE2E78CD}" presName="hierRoot3" presStyleCnt="0"/>
      <dgm:spPr/>
    </dgm:pt>
    <dgm:pt modelId="{BFB9C338-27AB-456B-AF9C-7372A7371B7F}" type="pres">
      <dgm:prSet presAssocID="{5875BF54-6812-43BB-8AD2-1336BE2E78CD}" presName="composite3" presStyleCnt="0"/>
      <dgm:spPr/>
    </dgm:pt>
    <dgm:pt modelId="{37C20658-874A-498E-9E5F-9D70098828DE}" type="pres">
      <dgm:prSet presAssocID="{5875BF54-6812-43BB-8AD2-1336BE2E78CD}" presName="background3" presStyleLbl="node3" presStyleIdx="2" presStyleCnt="4"/>
      <dgm:spPr/>
    </dgm:pt>
    <dgm:pt modelId="{66155033-0354-436B-823E-1521B5CA4B1D}" type="pres">
      <dgm:prSet presAssocID="{5875BF54-6812-43BB-8AD2-1336BE2E78CD}" presName="text3" presStyleLbl="fgAcc3" presStyleIdx="2" presStyleCnt="4">
        <dgm:presLayoutVars>
          <dgm:chPref val="3"/>
        </dgm:presLayoutVars>
      </dgm:prSet>
      <dgm:spPr/>
    </dgm:pt>
    <dgm:pt modelId="{628507C8-A3C3-4AF6-B7E9-CC2DA77E24DD}" type="pres">
      <dgm:prSet presAssocID="{5875BF54-6812-43BB-8AD2-1336BE2E78CD}" presName="hierChild4" presStyleCnt="0"/>
      <dgm:spPr/>
    </dgm:pt>
    <dgm:pt modelId="{72534054-BEBA-4079-B1D9-F95E18B3CA67}" type="pres">
      <dgm:prSet presAssocID="{D42D3BA9-E091-45E6-9313-752670EA71C4}" presName="Name23" presStyleLbl="parChTrans1D4" presStyleIdx="2" presStyleCnt="4"/>
      <dgm:spPr/>
    </dgm:pt>
    <dgm:pt modelId="{55F06A8B-23A1-42E3-948D-A1622DA2FCB7}" type="pres">
      <dgm:prSet presAssocID="{BEDCA4DA-DABC-4C26-A56F-256085A7F9A9}" presName="hierRoot4" presStyleCnt="0"/>
      <dgm:spPr/>
    </dgm:pt>
    <dgm:pt modelId="{C3187CB3-D5B8-4B0A-841D-E6EC67E9591B}" type="pres">
      <dgm:prSet presAssocID="{BEDCA4DA-DABC-4C26-A56F-256085A7F9A9}" presName="composite4" presStyleCnt="0"/>
      <dgm:spPr/>
    </dgm:pt>
    <dgm:pt modelId="{9E6D5345-C13A-403A-AC19-6623B210A821}" type="pres">
      <dgm:prSet presAssocID="{BEDCA4DA-DABC-4C26-A56F-256085A7F9A9}" presName="background4" presStyleLbl="node4" presStyleIdx="2" presStyleCnt="4"/>
      <dgm:spPr/>
    </dgm:pt>
    <dgm:pt modelId="{6DA5A60A-4175-4128-9902-749DDAABF861}" type="pres">
      <dgm:prSet presAssocID="{BEDCA4DA-DABC-4C26-A56F-256085A7F9A9}" presName="text4" presStyleLbl="fgAcc4" presStyleIdx="2" presStyleCnt="4">
        <dgm:presLayoutVars>
          <dgm:chPref val="3"/>
        </dgm:presLayoutVars>
      </dgm:prSet>
      <dgm:spPr/>
    </dgm:pt>
    <dgm:pt modelId="{8355A77E-B2A0-45C9-9942-879CCF708E87}" type="pres">
      <dgm:prSet presAssocID="{BEDCA4DA-DABC-4C26-A56F-256085A7F9A9}" presName="hierChild5" presStyleCnt="0"/>
      <dgm:spPr/>
    </dgm:pt>
    <dgm:pt modelId="{4DEC8AE8-996C-4191-94BE-F97055A65C94}" type="pres">
      <dgm:prSet presAssocID="{1FD0EA29-B1EE-4835-A876-D2E6DDF02E27}" presName="Name17" presStyleLbl="parChTrans1D3" presStyleIdx="3" presStyleCnt="4"/>
      <dgm:spPr/>
    </dgm:pt>
    <dgm:pt modelId="{2E75FDFF-06B4-45BF-8FD7-C2CC16EC2E49}" type="pres">
      <dgm:prSet presAssocID="{5DC61992-E3D9-4D29-B018-B5B35AD8AAFF}" presName="hierRoot3" presStyleCnt="0"/>
      <dgm:spPr/>
    </dgm:pt>
    <dgm:pt modelId="{B4BC5024-B5EF-4C13-B074-35B7D25E85BC}" type="pres">
      <dgm:prSet presAssocID="{5DC61992-E3D9-4D29-B018-B5B35AD8AAFF}" presName="composite3" presStyleCnt="0"/>
      <dgm:spPr/>
    </dgm:pt>
    <dgm:pt modelId="{3AB15CF1-CAAA-42BB-9D55-6474D70675CA}" type="pres">
      <dgm:prSet presAssocID="{5DC61992-E3D9-4D29-B018-B5B35AD8AAFF}" presName="background3" presStyleLbl="node3" presStyleIdx="3" presStyleCnt="4"/>
      <dgm:spPr/>
    </dgm:pt>
    <dgm:pt modelId="{25AE1886-DD70-4DB9-A8A7-C2DAE595A05E}" type="pres">
      <dgm:prSet presAssocID="{5DC61992-E3D9-4D29-B018-B5B35AD8AAFF}" presName="text3" presStyleLbl="fgAcc3" presStyleIdx="3" presStyleCnt="4">
        <dgm:presLayoutVars>
          <dgm:chPref val="3"/>
        </dgm:presLayoutVars>
      </dgm:prSet>
      <dgm:spPr/>
    </dgm:pt>
    <dgm:pt modelId="{18F2623A-916C-4CFB-9FA7-B8F67C06FB5A}" type="pres">
      <dgm:prSet presAssocID="{5DC61992-E3D9-4D29-B018-B5B35AD8AAFF}" presName="hierChild4" presStyleCnt="0"/>
      <dgm:spPr/>
    </dgm:pt>
    <dgm:pt modelId="{A5A02E07-98EA-4DB4-A760-0FCC4DA1D994}" type="pres">
      <dgm:prSet presAssocID="{4F231D9F-29DC-40E8-B1A4-C163D69EFD49}" presName="Name23" presStyleLbl="parChTrans1D4" presStyleIdx="3" presStyleCnt="4"/>
      <dgm:spPr/>
    </dgm:pt>
    <dgm:pt modelId="{52F61B28-2C68-482C-A345-69D7F3182431}" type="pres">
      <dgm:prSet presAssocID="{94BF6521-7B36-4B80-A445-1611C99EEDE6}" presName="hierRoot4" presStyleCnt="0"/>
      <dgm:spPr/>
    </dgm:pt>
    <dgm:pt modelId="{8A8BDB48-5C12-4C11-AC5D-E5DCF3A22063}" type="pres">
      <dgm:prSet presAssocID="{94BF6521-7B36-4B80-A445-1611C99EEDE6}" presName="composite4" presStyleCnt="0"/>
      <dgm:spPr/>
    </dgm:pt>
    <dgm:pt modelId="{83B24BDB-6D02-466E-A993-8B6D4B7FA295}" type="pres">
      <dgm:prSet presAssocID="{94BF6521-7B36-4B80-A445-1611C99EEDE6}" presName="background4" presStyleLbl="node4" presStyleIdx="3" presStyleCnt="4"/>
      <dgm:spPr/>
    </dgm:pt>
    <dgm:pt modelId="{FCF4BB7A-9CCA-4A6C-AE30-8587079EE54D}" type="pres">
      <dgm:prSet presAssocID="{94BF6521-7B36-4B80-A445-1611C99EEDE6}" presName="text4" presStyleLbl="fgAcc4" presStyleIdx="3" presStyleCnt="4">
        <dgm:presLayoutVars>
          <dgm:chPref val="3"/>
        </dgm:presLayoutVars>
      </dgm:prSet>
      <dgm:spPr/>
    </dgm:pt>
    <dgm:pt modelId="{3F1EDA98-3296-4841-A1A4-B95CA28B71D1}" type="pres">
      <dgm:prSet presAssocID="{94BF6521-7B36-4B80-A445-1611C99EEDE6}" presName="hierChild5" presStyleCnt="0"/>
      <dgm:spPr/>
    </dgm:pt>
  </dgm:ptLst>
  <dgm:cxnLst>
    <dgm:cxn modelId="{F7322C03-299C-41FB-992C-3751221E12CE}" type="presOf" srcId="{0CF12C64-E803-4519-9145-56BD00651FD5}" destId="{FF36B1F7-DBB8-4E25-9DCF-F790A3717A6C}" srcOrd="0" destOrd="0" presId="urn:microsoft.com/office/officeart/2005/8/layout/hierarchy1"/>
    <dgm:cxn modelId="{BB134004-A222-467F-B4A4-AF4D4FAB98A5}" type="presOf" srcId="{BEDCA4DA-DABC-4C26-A56F-256085A7F9A9}" destId="{6DA5A60A-4175-4128-9902-749DDAABF861}" srcOrd="0" destOrd="0" presId="urn:microsoft.com/office/officeart/2005/8/layout/hierarchy1"/>
    <dgm:cxn modelId="{6440C406-0B9E-4A56-BBE7-60864B96D750}" type="presOf" srcId="{46750528-AB43-4CBD-9A22-85B79398F307}" destId="{747E6948-278E-4034-A285-3E6C7A270756}" srcOrd="0" destOrd="0" presId="urn:microsoft.com/office/officeart/2005/8/layout/hierarchy1"/>
    <dgm:cxn modelId="{C9D6A70D-0ECB-40F6-AB5F-345D61EC2A1B}" srcId="{58234DEA-EB2F-4E5D-93FD-28662B03587F}" destId="{FDB67841-0B95-4E14-B920-E4BABB38AEE6}" srcOrd="1" destOrd="0" parTransId="{E586A029-EEF4-4A90-9DFE-5C033844B51A}" sibTransId="{701FBC48-A70E-4317-BE22-83B82EB3B652}"/>
    <dgm:cxn modelId="{678D921E-BCF6-4B6C-8BA7-8476F54A22CC}" srcId="{FDB67841-0B95-4E14-B920-E4BABB38AEE6}" destId="{5302D7A1-1BDA-4AC8-9A8F-6599E7F19CCC}" srcOrd="0" destOrd="0" parTransId="{4656DF64-A59E-44A5-BEAA-C1CC88CC8851}" sibTransId="{284E3F41-AF64-4D06-A19D-E5C6E72691C8}"/>
    <dgm:cxn modelId="{95AA7923-5F8D-401D-A34B-E2210A6ADFDB}" type="presOf" srcId="{7905DDE9-46C0-4306-9803-063AE0C03C34}" destId="{A21A9219-0ACF-4980-9BE4-D45F31FBC49D}" srcOrd="0" destOrd="0" presId="urn:microsoft.com/office/officeart/2005/8/layout/hierarchy1"/>
    <dgm:cxn modelId="{0F3C732A-57AD-4328-9D7F-FC12E0170FC4}" srcId="{7750ACE6-CC92-4F31-B35A-0818A9120350}" destId="{C51724AC-7821-4C56-A6B7-40B04F8A53A3}" srcOrd="1" destOrd="0" parTransId="{54B64619-AA4F-4024-896A-030E39021022}" sibTransId="{C63DDDC0-446F-46CE-ADE5-EAF3643FA5A1}"/>
    <dgm:cxn modelId="{8065662E-7428-4BD0-87BA-C784E888A531}" type="presOf" srcId="{D42D3BA9-E091-45E6-9313-752670EA71C4}" destId="{72534054-BEBA-4079-B1D9-F95E18B3CA67}" srcOrd="0" destOrd="0" presId="urn:microsoft.com/office/officeart/2005/8/layout/hierarchy1"/>
    <dgm:cxn modelId="{813EE22F-38B3-410E-9E14-916BC42DEEFF}" type="presOf" srcId="{829839C5-4FDB-4E36-8ECF-9842DB7A94FE}" destId="{EE6EEC1E-8079-4D54-BCEF-275BE992F784}" srcOrd="0" destOrd="0" presId="urn:microsoft.com/office/officeart/2005/8/layout/hierarchy1"/>
    <dgm:cxn modelId="{D3E35930-4580-4620-8C0A-270FD4147EEE}" type="presOf" srcId="{58234DEA-EB2F-4E5D-93FD-28662B03587F}" destId="{AE01530A-DC50-41F3-8BBA-7C5A050871D7}" srcOrd="0" destOrd="0" presId="urn:microsoft.com/office/officeart/2005/8/layout/hierarchy1"/>
    <dgm:cxn modelId="{0DB20831-1A86-4627-8B63-E238727DB916}" type="presOf" srcId="{54B64619-AA4F-4024-896A-030E39021022}" destId="{86E82E7D-F182-44B9-AC27-55636688055B}" srcOrd="0" destOrd="0" presId="urn:microsoft.com/office/officeart/2005/8/layout/hierarchy1"/>
    <dgm:cxn modelId="{D203AF35-E3E9-4DC8-8938-0010E64F7E7B}" srcId="{C51724AC-7821-4C56-A6B7-40B04F8A53A3}" destId="{5DC61992-E3D9-4D29-B018-B5B35AD8AAFF}" srcOrd="1" destOrd="0" parTransId="{1FD0EA29-B1EE-4835-A876-D2E6DDF02E27}" sibTransId="{272ECC77-4AF4-4364-B13E-96A9AAA7576E}"/>
    <dgm:cxn modelId="{1D5A0460-A3E7-4874-A026-D927E877D1D2}" type="presOf" srcId="{C51724AC-7821-4C56-A6B7-40B04F8A53A3}" destId="{34C71FA2-F811-4397-8EC3-200DC83852BE}" srcOrd="0" destOrd="0" presId="urn:microsoft.com/office/officeart/2005/8/layout/hierarchy1"/>
    <dgm:cxn modelId="{8DD58C61-4484-4279-AC14-9446E0F3FC41}" srcId="{7750ACE6-CC92-4F31-B35A-0818A9120350}" destId="{58234DEA-EB2F-4E5D-93FD-28662B03587F}" srcOrd="0" destOrd="0" parTransId="{A6758482-0D18-4D4C-87D5-6D3F25113F5F}" sibTransId="{7936D1F3-1510-481F-90D0-409489F7158D}"/>
    <dgm:cxn modelId="{DCEDBD46-348C-4A8E-901C-4988246AA987}" type="presOf" srcId="{E586A029-EEF4-4A90-9DFE-5C033844B51A}" destId="{20FB9CC4-F309-400D-AE59-F059DDBC9825}" srcOrd="0" destOrd="0" presId="urn:microsoft.com/office/officeart/2005/8/layout/hierarchy1"/>
    <dgm:cxn modelId="{BD0D496D-1865-4C18-83E4-76A191AA5BFF}" type="presOf" srcId="{94BF6521-7B36-4B80-A445-1611C99EEDE6}" destId="{FCF4BB7A-9CCA-4A6C-AE30-8587079EE54D}" srcOrd="0" destOrd="0" presId="urn:microsoft.com/office/officeart/2005/8/layout/hierarchy1"/>
    <dgm:cxn modelId="{15FA644F-6E1B-45E4-9A10-B4BADD270C40}" type="presOf" srcId="{070D6B83-281F-430F-94CB-B5EFE36CB4A0}" destId="{5BA94CE2-35F0-4682-B367-C131359A54D0}" srcOrd="0" destOrd="0" presId="urn:microsoft.com/office/officeart/2005/8/layout/hierarchy1"/>
    <dgm:cxn modelId="{F3D76B7D-8DB6-48F5-8B6E-7F007B6852F2}" type="presOf" srcId="{7750ACE6-CC92-4F31-B35A-0818A9120350}" destId="{25175315-ACE9-447F-A93B-4E6E5AC42B92}" srcOrd="0" destOrd="0" presId="urn:microsoft.com/office/officeart/2005/8/layout/hierarchy1"/>
    <dgm:cxn modelId="{C6900180-5CB2-45C0-8164-EDCDFC0AEEDF}" srcId="{5875BF54-6812-43BB-8AD2-1336BE2E78CD}" destId="{BEDCA4DA-DABC-4C26-A56F-256085A7F9A9}" srcOrd="0" destOrd="0" parTransId="{D42D3BA9-E091-45E6-9313-752670EA71C4}" sibTransId="{D669115A-2392-4CCF-ABDF-9DB49BECD969}"/>
    <dgm:cxn modelId="{48D02582-E302-4F37-B5C4-8DABE4F77D99}" srcId="{C51724AC-7821-4C56-A6B7-40B04F8A53A3}" destId="{5875BF54-6812-43BB-8AD2-1336BE2E78CD}" srcOrd="0" destOrd="0" parTransId="{070D6B83-281F-430F-94CB-B5EFE36CB4A0}" sibTransId="{1787EBD7-B0F8-409D-A390-E55667F9AFE6}"/>
    <dgm:cxn modelId="{2EC4F491-8216-4D95-AD12-8F5AA56CE6EA}" type="presOf" srcId="{5DC61992-E3D9-4D29-B018-B5B35AD8AAFF}" destId="{25AE1886-DD70-4DB9-A8A7-C2DAE595A05E}" srcOrd="0" destOrd="0" presId="urn:microsoft.com/office/officeart/2005/8/layout/hierarchy1"/>
    <dgm:cxn modelId="{2D483095-FDFF-4738-ABB8-E8EC63D6FFE0}" type="presOf" srcId="{5302D7A1-1BDA-4AC8-9A8F-6599E7F19CCC}" destId="{29530075-A39B-44BD-A860-72E2CF286005}" srcOrd="0" destOrd="0" presId="urn:microsoft.com/office/officeart/2005/8/layout/hierarchy1"/>
    <dgm:cxn modelId="{30BB42A1-243E-40C8-9C08-5B58461BB3B3}" type="presOf" srcId="{F1F8C4C0-3FCC-4A2C-AC34-8CB069A4D52C}" destId="{DCB997EB-D08D-4CAE-93DA-8DE58D829C52}" srcOrd="0" destOrd="0" presId="urn:microsoft.com/office/officeart/2005/8/layout/hierarchy1"/>
    <dgm:cxn modelId="{C88FD6AF-34D7-4F16-A699-9113E5DD6F12}" srcId="{58234DEA-EB2F-4E5D-93FD-28662B03587F}" destId="{7905DDE9-46C0-4306-9803-063AE0C03C34}" srcOrd="0" destOrd="0" parTransId="{0CF12C64-E803-4519-9145-56BD00651FD5}" sibTransId="{55B3A371-FCE9-48F3-91B5-40D646A4192F}"/>
    <dgm:cxn modelId="{424DD4B3-5424-4E02-97E0-55AA73903D43}" type="presOf" srcId="{4656DF64-A59E-44A5-BEAA-C1CC88CC8851}" destId="{52BAE803-D78D-47FD-B98F-187344889D1A}" srcOrd="0" destOrd="0" presId="urn:microsoft.com/office/officeart/2005/8/layout/hierarchy1"/>
    <dgm:cxn modelId="{C80D00BA-AB4D-4A23-B2D4-7D58E0040635}" type="presOf" srcId="{1FD0EA29-B1EE-4835-A876-D2E6DDF02E27}" destId="{4DEC8AE8-996C-4191-94BE-F97055A65C94}" srcOrd="0" destOrd="0" presId="urn:microsoft.com/office/officeart/2005/8/layout/hierarchy1"/>
    <dgm:cxn modelId="{840425D5-6A2C-4CB6-B67E-0FF699D2033E}" srcId="{829839C5-4FDB-4E36-8ECF-9842DB7A94FE}" destId="{7750ACE6-CC92-4F31-B35A-0818A9120350}" srcOrd="0" destOrd="0" parTransId="{6E9F2898-5180-4D6C-9080-0CC4CDD11036}" sibTransId="{FF9A7085-7A6C-4781-9B06-8BE653DDA677}"/>
    <dgm:cxn modelId="{213D88DC-9E3B-44A3-A2CE-DD49A83051BC}" srcId="{7905DDE9-46C0-4306-9803-063AE0C03C34}" destId="{F1F8C4C0-3FCC-4A2C-AC34-8CB069A4D52C}" srcOrd="0" destOrd="0" parTransId="{46750528-AB43-4CBD-9A22-85B79398F307}" sibTransId="{D3633ADE-CC55-47AD-A697-F16847456569}"/>
    <dgm:cxn modelId="{DB17D5E0-BAC8-4BE1-98DC-6F3894D333A4}" type="presOf" srcId="{5875BF54-6812-43BB-8AD2-1336BE2E78CD}" destId="{66155033-0354-436B-823E-1521B5CA4B1D}" srcOrd="0" destOrd="0" presId="urn:microsoft.com/office/officeart/2005/8/layout/hierarchy1"/>
    <dgm:cxn modelId="{D13273E5-0128-4F24-8EE1-DE99A33EA1C1}" type="presOf" srcId="{4F231D9F-29DC-40E8-B1A4-C163D69EFD49}" destId="{A5A02E07-98EA-4DB4-A760-0FCC4DA1D994}" srcOrd="0" destOrd="0" presId="urn:microsoft.com/office/officeart/2005/8/layout/hierarchy1"/>
    <dgm:cxn modelId="{0B48AAED-26BE-4526-8C6A-F98A91F94276}" type="presOf" srcId="{A6758482-0D18-4D4C-87D5-6D3F25113F5F}" destId="{23AF2BDA-53CA-4C97-ACAA-21B68FB42B8E}" srcOrd="0" destOrd="0" presId="urn:microsoft.com/office/officeart/2005/8/layout/hierarchy1"/>
    <dgm:cxn modelId="{8656AFF0-4F55-4906-B852-6657E4EB9C03}" srcId="{5DC61992-E3D9-4D29-B018-B5B35AD8AAFF}" destId="{94BF6521-7B36-4B80-A445-1611C99EEDE6}" srcOrd="0" destOrd="0" parTransId="{4F231D9F-29DC-40E8-B1A4-C163D69EFD49}" sibTransId="{269EBB06-D379-4C44-91F9-B9C20E896C91}"/>
    <dgm:cxn modelId="{575CF0F2-BB9B-405D-A41F-DFEB41E400D5}" type="presOf" srcId="{FDB67841-0B95-4E14-B920-E4BABB38AEE6}" destId="{A211C6D1-182C-4810-9593-D87BC8B46C3D}" srcOrd="0" destOrd="0" presId="urn:microsoft.com/office/officeart/2005/8/layout/hierarchy1"/>
    <dgm:cxn modelId="{BFAD0424-4E39-4787-ABCD-98C78E202785}" type="presParOf" srcId="{EE6EEC1E-8079-4D54-BCEF-275BE992F784}" destId="{C2940918-E47C-4303-AA11-FF5253F70106}" srcOrd="0" destOrd="0" presId="urn:microsoft.com/office/officeart/2005/8/layout/hierarchy1"/>
    <dgm:cxn modelId="{9FB7C4FA-0FDC-400A-B64F-29C023EE6B50}" type="presParOf" srcId="{C2940918-E47C-4303-AA11-FF5253F70106}" destId="{11A22C12-AC3D-4E62-A545-99A68C8BAEF3}" srcOrd="0" destOrd="0" presId="urn:microsoft.com/office/officeart/2005/8/layout/hierarchy1"/>
    <dgm:cxn modelId="{48A6F720-787B-4D78-A82C-9A7A878B7C13}" type="presParOf" srcId="{11A22C12-AC3D-4E62-A545-99A68C8BAEF3}" destId="{ABB5EA04-59D0-4D74-AE7C-2AFAB3A8AECB}" srcOrd="0" destOrd="0" presId="urn:microsoft.com/office/officeart/2005/8/layout/hierarchy1"/>
    <dgm:cxn modelId="{9EBCD05A-4999-426C-8E27-1F376C688CA0}" type="presParOf" srcId="{11A22C12-AC3D-4E62-A545-99A68C8BAEF3}" destId="{25175315-ACE9-447F-A93B-4E6E5AC42B92}" srcOrd="1" destOrd="0" presId="urn:microsoft.com/office/officeart/2005/8/layout/hierarchy1"/>
    <dgm:cxn modelId="{80E58111-9F04-48AA-8595-403A931413B6}" type="presParOf" srcId="{C2940918-E47C-4303-AA11-FF5253F70106}" destId="{4045B4A3-CA63-4FD4-89F0-767450407070}" srcOrd="1" destOrd="0" presId="urn:microsoft.com/office/officeart/2005/8/layout/hierarchy1"/>
    <dgm:cxn modelId="{76730638-5984-4EEC-8408-7F6812D153F8}" type="presParOf" srcId="{4045B4A3-CA63-4FD4-89F0-767450407070}" destId="{23AF2BDA-53CA-4C97-ACAA-21B68FB42B8E}" srcOrd="0" destOrd="0" presId="urn:microsoft.com/office/officeart/2005/8/layout/hierarchy1"/>
    <dgm:cxn modelId="{E1355597-387B-4E4C-A52C-76A037E65C2A}" type="presParOf" srcId="{4045B4A3-CA63-4FD4-89F0-767450407070}" destId="{DC850F06-22F2-444E-81AF-408F789FC41A}" srcOrd="1" destOrd="0" presId="urn:microsoft.com/office/officeart/2005/8/layout/hierarchy1"/>
    <dgm:cxn modelId="{0BAF221F-5801-4000-BC84-54FCD0938031}" type="presParOf" srcId="{DC850F06-22F2-444E-81AF-408F789FC41A}" destId="{C2728251-FB68-46B8-ABD3-2FA7B3B2DB9F}" srcOrd="0" destOrd="0" presId="urn:microsoft.com/office/officeart/2005/8/layout/hierarchy1"/>
    <dgm:cxn modelId="{3D590E02-598A-4D19-8DD7-FD49B6E74CA9}" type="presParOf" srcId="{C2728251-FB68-46B8-ABD3-2FA7B3B2DB9F}" destId="{D1E54DE4-431D-47D1-A5B4-7F0D68619D8F}" srcOrd="0" destOrd="0" presId="urn:microsoft.com/office/officeart/2005/8/layout/hierarchy1"/>
    <dgm:cxn modelId="{A1A5D646-5998-4CE9-83EC-808579AE69F7}" type="presParOf" srcId="{C2728251-FB68-46B8-ABD3-2FA7B3B2DB9F}" destId="{AE01530A-DC50-41F3-8BBA-7C5A050871D7}" srcOrd="1" destOrd="0" presId="urn:microsoft.com/office/officeart/2005/8/layout/hierarchy1"/>
    <dgm:cxn modelId="{B0DE1863-CBEB-4095-BB34-EC76947320A9}" type="presParOf" srcId="{DC850F06-22F2-444E-81AF-408F789FC41A}" destId="{B3B99959-3F96-4F09-A9A5-89A397BA701F}" srcOrd="1" destOrd="0" presId="urn:microsoft.com/office/officeart/2005/8/layout/hierarchy1"/>
    <dgm:cxn modelId="{6453B70C-FA23-4FE9-940B-099F654C09A0}" type="presParOf" srcId="{B3B99959-3F96-4F09-A9A5-89A397BA701F}" destId="{FF36B1F7-DBB8-4E25-9DCF-F790A3717A6C}" srcOrd="0" destOrd="0" presId="urn:microsoft.com/office/officeart/2005/8/layout/hierarchy1"/>
    <dgm:cxn modelId="{81516944-623D-4DAE-A281-8341BAE36B23}" type="presParOf" srcId="{B3B99959-3F96-4F09-A9A5-89A397BA701F}" destId="{DD1173F6-7588-4E8D-8D46-08645AE4A9B0}" srcOrd="1" destOrd="0" presId="urn:microsoft.com/office/officeart/2005/8/layout/hierarchy1"/>
    <dgm:cxn modelId="{37E6711E-7646-46A5-AAB8-130BCB554769}" type="presParOf" srcId="{DD1173F6-7588-4E8D-8D46-08645AE4A9B0}" destId="{74BA79E3-7226-42DA-82C0-372804076715}" srcOrd="0" destOrd="0" presId="urn:microsoft.com/office/officeart/2005/8/layout/hierarchy1"/>
    <dgm:cxn modelId="{3619E77B-BB76-4C6A-BFFE-7757BD3F487A}" type="presParOf" srcId="{74BA79E3-7226-42DA-82C0-372804076715}" destId="{A9B4700D-4E0E-494E-A2F9-C497E07506ED}" srcOrd="0" destOrd="0" presId="urn:microsoft.com/office/officeart/2005/8/layout/hierarchy1"/>
    <dgm:cxn modelId="{5E53E0D3-A806-43D2-ADFA-5B48FB55AAB6}" type="presParOf" srcId="{74BA79E3-7226-42DA-82C0-372804076715}" destId="{A21A9219-0ACF-4980-9BE4-D45F31FBC49D}" srcOrd="1" destOrd="0" presId="urn:microsoft.com/office/officeart/2005/8/layout/hierarchy1"/>
    <dgm:cxn modelId="{859CCB65-9802-4BE3-89D6-0246AEA65500}" type="presParOf" srcId="{DD1173F6-7588-4E8D-8D46-08645AE4A9B0}" destId="{9E29D1E4-34C3-4E15-8487-8B7D5ACA9B80}" srcOrd="1" destOrd="0" presId="urn:microsoft.com/office/officeart/2005/8/layout/hierarchy1"/>
    <dgm:cxn modelId="{8054C83D-7B29-4BAD-B81E-171E1A8EA955}" type="presParOf" srcId="{9E29D1E4-34C3-4E15-8487-8B7D5ACA9B80}" destId="{747E6948-278E-4034-A285-3E6C7A270756}" srcOrd="0" destOrd="0" presId="urn:microsoft.com/office/officeart/2005/8/layout/hierarchy1"/>
    <dgm:cxn modelId="{8E0BF50D-5F9E-4C01-BB1A-637F1F541CF8}" type="presParOf" srcId="{9E29D1E4-34C3-4E15-8487-8B7D5ACA9B80}" destId="{D8B8B950-8FEC-4A2A-B269-1B6F70608C4D}" srcOrd="1" destOrd="0" presId="urn:microsoft.com/office/officeart/2005/8/layout/hierarchy1"/>
    <dgm:cxn modelId="{1954AF4D-AF8D-4A82-B7FF-0AC9DBA12D83}" type="presParOf" srcId="{D8B8B950-8FEC-4A2A-B269-1B6F70608C4D}" destId="{24561566-A98A-4B05-BF40-20E2B93EA0EA}" srcOrd="0" destOrd="0" presId="urn:microsoft.com/office/officeart/2005/8/layout/hierarchy1"/>
    <dgm:cxn modelId="{D12BABAB-2819-46B9-B166-AA7EA5108096}" type="presParOf" srcId="{24561566-A98A-4B05-BF40-20E2B93EA0EA}" destId="{DD4EC947-475A-42A8-BDF4-056D783F2464}" srcOrd="0" destOrd="0" presId="urn:microsoft.com/office/officeart/2005/8/layout/hierarchy1"/>
    <dgm:cxn modelId="{BF88821E-E0DE-4482-B383-4FB29E4A3959}" type="presParOf" srcId="{24561566-A98A-4B05-BF40-20E2B93EA0EA}" destId="{DCB997EB-D08D-4CAE-93DA-8DE58D829C52}" srcOrd="1" destOrd="0" presId="urn:microsoft.com/office/officeart/2005/8/layout/hierarchy1"/>
    <dgm:cxn modelId="{54EB680C-FE50-40A5-9FA6-0C81435C2A18}" type="presParOf" srcId="{D8B8B950-8FEC-4A2A-B269-1B6F70608C4D}" destId="{B7DEFE9A-9BFE-44D3-87E0-C8092FCEF1B5}" srcOrd="1" destOrd="0" presId="urn:microsoft.com/office/officeart/2005/8/layout/hierarchy1"/>
    <dgm:cxn modelId="{02D90082-6BA6-49B9-A774-D763E75CD838}" type="presParOf" srcId="{B3B99959-3F96-4F09-A9A5-89A397BA701F}" destId="{20FB9CC4-F309-400D-AE59-F059DDBC9825}" srcOrd="2" destOrd="0" presId="urn:microsoft.com/office/officeart/2005/8/layout/hierarchy1"/>
    <dgm:cxn modelId="{CC60CDA5-8E19-4EA8-BFB6-8C1A7BE03A1D}" type="presParOf" srcId="{B3B99959-3F96-4F09-A9A5-89A397BA701F}" destId="{3497AA31-C4D1-45E7-80A9-60D067963079}" srcOrd="3" destOrd="0" presId="urn:microsoft.com/office/officeart/2005/8/layout/hierarchy1"/>
    <dgm:cxn modelId="{5917F512-C62F-4330-A04A-8BB586595F2A}" type="presParOf" srcId="{3497AA31-C4D1-45E7-80A9-60D067963079}" destId="{10EC70F1-F7EE-4930-A8F5-1E6B39D26185}" srcOrd="0" destOrd="0" presId="urn:microsoft.com/office/officeart/2005/8/layout/hierarchy1"/>
    <dgm:cxn modelId="{0DE82F22-13E0-4A90-9281-47ACC274C768}" type="presParOf" srcId="{10EC70F1-F7EE-4930-A8F5-1E6B39D26185}" destId="{AE92EA77-5B1B-48E5-87AA-32F3821BF422}" srcOrd="0" destOrd="0" presId="urn:microsoft.com/office/officeart/2005/8/layout/hierarchy1"/>
    <dgm:cxn modelId="{397DABF1-C5A9-4980-A3F4-D33ED9D524FF}" type="presParOf" srcId="{10EC70F1-F7EE-4930-A8F5-1E6B39D26185}" destId="{A211C6D1-182C-4810-9593-D87BC8B46C3D}" srcOrd="1" destOrd="0" presId="urn:microsoft.com/office/officeart/2005/8/layout/hierarchy1"/>
    <dgm:cxn modelId="{37B6A4E1-DAF7-435D-B728-7370B1CF1254}" type="presParOf" srcId="{3497AA31-C4D1-45E7-80A9-60D067963079}" destId="{37CBA527-A2F4-4D76-AFD0-5ED80AA8B1B4}" srcOrd="1" destOrd="0" presId="urn:microsoft.com/office/officeart/2005/8/layout/hierarchy1"/>
    <dgm:cxn modelId="{3FD6EE52-4E1F-427E-A881-4C2738201006}" type="presParOf" srcId="{37CBA527-A2F4-4D76-AFD0-5ED80AA8B1B4}" destId="{52BAE803-D78D-47FD-B98F-187344889D1A}" srcOrd="0" destOrd="0" presId="urn:microsoft.com/office/officeart/2005/8/layout/hierarchy1"/>
    <dgm:cxn modelId="{8956BDA0-6359-4B8A-AAFF-FA45718E8690}" type="presParOf" srcId="{37CBA527-A2F4-4D76-AFD0-5ED80AA8B1B4}" destId="{5CB8323E-8343-46F7-9365-3B9E66240252}" srcOrd="1" destOrd="0" presId="urn:microsoft.com/office/officeart/2005/8/layout/hierarchy1"/>
    <dgm:cxn modelId="{E8C152DD-E457-4D83-80A5-AEAE92BDB69D}" type="presParOf" srcId="{5CB8323E-8343-46F7-9365-3B9E66240252}" destId="{3185CB7A-05B6-498E-AFB2-229FA6E49DC6}" srcOrd="0" destOrd="0" presId="urn:microsoft.com/office/officeart/2005/8/layout/hierarchy1"/>
    <dgm:cxn modelId="{41A21A90-9231-4C3C-BAA1-74A7AA65E99F}" type="presParOf" srcId="{3185CB7A-05B6-498E-AFB2-229FA6E49DC6}" destId="{C8350C12-74C0-4836-830C-4A0ACEA5E2D5}" srcOrd="0" destOrd="0" presId="urn:microsoft.com/office/officeart/2005/8/layout/hierarchy1"/>
    <dgm:cxn modelId="{2B6D24F1-45A4-4FFA-9DED-FFF0FFECD47B}" type="presParOf" srcId="{3185CB7A-05B6-498E-AFB2-229FA6E49DC6}" destId="{29530075-A39B-44BD-A860-72E2CF286005}" srcOrd="1" destOrd="0" presId="urn:microsoft.com/office/officeart/2005/8/layout/hierarchy1"/>
    <dgm:cxn modelId="{4CEA2690-4C73-426C-AA1E-57F52D0738FC}" type="presParOf" srcId="{5CB8323E-8343-46F7-9365-3B9E66240252}" destId="{014B2C6E-4224-46AB-8958-8623505312B0}" srcOrd="1" destOrd="0" presId="urn:microsoft.com/office/officeart/2005/8/layout/hierarchy1"/>
    <dgm:cxn modelId="{B6B010A9-6E2D-4CD4-AF7E-CF69F0191DDF}" type="presParOf" srcId="{4045B4A3-CA63-4FD4-89F0-767450407070}" destId="{86E82E7D-F182-44B9-AC27-55636688055B}" srcOrd="2" destOrd="0" presId="urn:microsoft.com/office/officeart/2005/8/layout/hierarchy1"/>
    <dgm:cxn modelId="{591C9512-8F83-489C-BC88-EAFB237322D3}" type="presParOf" srcId="{4045B4A3-CA63-4FD4-89F0-767450407070}" destId="{53CED06F-BE06-418B-81D8-7EF8762A737F}" srcOrd="3" destOrd="0" presId="urn:microsoft.com/office/officeart/2005/8/layout/hierarchy1"/>
    <dgm:cxn modelId="{73304A7A-C026-4C59-9E96-D883412140F0}" type="presParOf" srcId="{53CED06F-BE06-418B-81D8-7EF8762A737F}" destId="{BCEC7698-753F-482D-966E-B4C2D61866A9}" srcOrd="0" destOrd="0" presId="urn:microsoft.com/office/officeart/2005/8/layout/hierarchy1"/>
    <dgm:cxn modelId="{32BE5BD1-AF9D-408A-834D-0B120C0F76E0}" type="presParOf" srcId="{BCEC7698-753F-482D-966E-B4C2D61866A9}" destId="{D569705D-A5C8-4E04-B5C0-5F346F951404}" srcOrd="0" destOrd="0" presId="urn:microsoft.com/office/officeart/2005/8/layout/hierarchy1"/>
    <dgm:cxn modelId="{EB4CA6F8-CD26-4954-8E01-333859CECF54}" type="presParOf" srcId="{BCEC7698-753F-482D-966E-B4C2D61866A9}" destId="{34C71FA2-F811-4397-8EC3-200DC83852BE}" srcOrd="1" destOrd="0" presId="urn:microsoft.com/office/officeart/2005/8/layout/hierarchy1"/>
    <dgm:cxn modelId="{98AA240B-A93E-4645-8E1E-F3939F86D410}" type="presParOf" srcId="{53CED06F-BE06-418B-81D8-7EF8762A737F}" destId="{2F8CE370-B04B-4D3D-B9A2-F7D4F4BE050C}" srcOrd="1" destOrd="0" presId="urn:microsoft.com/office/officeart/2005/8/layout/hierarchy1"/>
    <dgm:cxn modelId="{45EFD67C-C44C-492C-8BB9-53CE01E761BE}" type="presParOf" srcId="{2F8CE370-B04B-4D3D-B9A2-F7D4F4BE050C}" destId="{5BA94CE2-35F0-4682-B367-C131359A54D0}" srcOrd="0" destOrd="0" presId="urn:microsoft.com/office/officeart/2005/8/layout/hierarchy1"/>
    <dgm:cxn modelId="{02408F94-F8A6-4B6F-8992-401B369D3C6C}" type="presParOf" srcId="{2F8CE370-B04B-4D3D-B9A2-F7D4F4BE050C}" destId="{856F1E77-0805-45C1-B534-E04238E2033F}" srcOrd="1" destOrd="0" presId="urn:microsoft.com/office/officeart/2005/8/layout/hierarchy1"/>
    <dgm:cxn modelId="{7D60038F-127C-4CD0-BC55-776DD96B3741}" type="presParOf" srcId="{856F1E77-0805-45C1-B534-E04238E2033F}" destId="{BFB9C338-27AB-456B-AF9C-7372A7371B7F}" srcOrd="0" destOrd="0" presId="urn:microsoft.com/office/officeart/2005/8/layout/hierarchy1"/>
    <dgm:cxn modelId="{01E2214C-4FEF-4D48-94E6-36581A267973}" type="presParOf" srcId="{BFB9C338-27AB-456B-AF9C-7372A7371B7F}" destId="{37C20658-874A-498E-9E5F-9D70098828DE}" srcOrd="0" destOrd="0" presId="urn:microsoft.com/office/officeart/2005/8/layout/hierarchy1"/>
    <dgm:cxn modelId="{B14DD6AD-38CB-4ED9-B8A5-E1C6E93E7E2B}" type="presParOf" srcId="{BFB9C338-27AB-456B-AF9C-7372A7371B7F}" destId="{66155033-0354-436B-823E-1521B5CA4B1D}" srcOrd="1" destOrd="0" presId="urn:microsoft.com/office/officeart/2005/8/layout/hierarchy1"/>
    <dgm:cxn modelId="{F78068DF-65F9-47E7-815E-93F3205C04F4}" type="presParOf" srcId="{856F1E77-0805-45C1-B534-E04238E2033F}" destId="{628507C8-A3C3-4AF6-B7E9-CC2DA77E24DD}" srcOrd="1" destOrd="0" presId="urn:microsoft.com/office/officeart/2005/8/layout/hierarchy1"/>
    <dgm:cxn modelId="{A6B7DC55-062C-4627-AAC4-9E7B7C86D4F0}" type="presParOf" srcId="{628507C8-A3C3-4AF6-B7E9-CC2DA77E24DD}" destId="{72534054-BEBA-4079-B1D9-F95E18B3CA67}" srcOrd="0" destOrd="0" presId="urn:microsoft.com/office/officeart/2005/8/layout/hierarchy1"/>
    <dgm:cxn modelId="{536E0FFE-E7D7-47B3-AE7E-3B587D5B7056}" type="presParOf" srcId="{628507C8-A3C3-4AF6-B7E9-CC2DA77E24DD}" destId="{55F06A8B-23A1-42E3-948D-A1622DA2FCB7}" srcOrd="1" destOrd="0" presId="urn:microsoft.com/office/officeart/2005/8/layout/hierarchy1"/>
    <dgm:cxn modelId="{A8994D15-ECD8-49FF-97F4-37E331B0FC1D}" type="presParOf" srcId="{55F06A8B-23A1-42E3-948D-A1622DA2FCB7}" destId="{C3187CB3-D5B8-4B0A-841D-E6EC67E9591B}" srcOrd="0" destOrd="0" presId="urn:microsoft.com/office/officeart/2005/8/layout/hierarchy1"/>
    <dgm:cxn modelId="{99C87AC7-3D00-4098-98E3-9F8DF9BA0AD3}" type="presParOf" srcId="{C3187CB3-D5B8-4B0A-841D-E6EC67E9591B}" destId="{9E6D5345-C13A-403A-AC19-6623B210A821}" srcOrd="0" destOrd="0" presId="urn:microsoft.com/office/officeart/2005/8/layout/hierarchy1"/>
    <dgm:cxn modelId="{5F8A01C9-B922-4319-9FF7-3288EC1E89C7}" type="presParOf" srcId="{C3187CB3-D5B8-4B0A-841D-E6EC67E9591B}" destId="{6DA5A60A-4175-4128-9902-749DDAABF861}" srcOrd="1" destOrd="0" presId="urn:microsoft.com/office/officeart/2005/8/layout/hierarchy1"/>
    <dgm:cxn modelId="{2F4E3EBB-830B-4FD8-B075-6AA4AF324494}" type="presParOf" srcId="{55F06A8B-23A1-42E3-948D-A1622DA2FCB7}" destId="{8355A77E-B2A0-45C9-9942-879CCF708E87}" srcOrd="1" destOrd="0" presId="urn:microsoft.com/office/officeart/2005/8/layout/hierarchy1"/>
    <dgm:cxn modelId="{EC2157D8-56AC-4800-9AC2-27EC13CF64F8}" type="presParOf" srcId="{2F8CE370-B04B-4D3D-B9A2-F7D4F4BE050C}" destId="{4DEC8AE8-996C-4191-94BE-F97055A65C94}" srcOrd="2" destOrd="0" presId="urn:microsoft.com/office/officeart/2005/8/layout/hierarchy1"/>
    <dgm:cxn modelId="{AA04E7A2-F604-41BB-BD21-1DF1D4A9082C}" type="presParOf" srcId="{2F8CE370-B04B-4D3D-B9A2-F7D4F4BE050C}" destId="{2E75FDFF-06B4-45BF-8FD7-C2CC16EC2E49}" srcOrd="3" destOrd="0" presId="urn:microsoft.com/office/officeart/2005/8/layout/hierarchy1"/>
    <dgm:cxn modelId="{853B64BD-A012-4BBB-92EA-618EF78A1D19}" type="presParOf" srcId="{2E75FDFF-06B4-45BF-8FD7-C2CC16EC2E49}" destId="{B4BC5024-B5EF-4C13-B074-35B7D25E85BC}" srcOrd="0" destOrd="0" presId="urn:microsoft.com/office/officeart/2005/8/layout/hierarchy1"/>
    <dgm:cxn modelId="{D0F2AA03-E777-4EFC-80D8-6440ACA349F8}" type="presParOf" srcId="{B4BC5024-B5EF-4C13-B074-35B7D25E85BC}" destId="{3AB15CF1-CAAA-42BB-9D55-6474D70675CA}" srcOrd="0" destOrd="0" presId="urn:microsoft.com/office/officeart/2005/8/layout/hierarchy1"/>
    <dgm:cxn modelId="{966F2B68-0B45-45E7-A9FA-104FBD09AAE7}" type="presParOf" srcId="{B4BC5024-B5EF-4C13-B074-35B7D25E85BC}" destId="{25AE1886-DD70-4DB9-A8A7-C2DAE595A05E}" srcOrd="1" destOrd="0" presId="urn:microsoft.com/office/officeart/2005/8/layout/hierarchy1"/>
    <dgm:cxn modelId="{4C375E72-AA6A-4D53-9CF3-15925645A503}" type="presParOf" srcId="{2E75FDFF-06B4-45BF-8FD7-C2CC16EC2E49}" destId="{18F2623A-916C-4CFB-9FA7-B8F67C06FB5A}" srcOrd="1" destOrd="0" presId="urn:microsoft.com/office/officeart/2005/8/layout/hierarchy1"/>
    <dgm:cxn modelId="{0FE8C45A-492F-4357-AB5F-8DCCA3341197}" type="presParOf" srcId="{18F2623A-916C-4CFB-9FA7-B8F67C06FB5A}" destId="{A5A02E07-98EA-4DB4-A760-0FCC4DA1D994}" srcOrd="0" destOrd="0" presId="urn:microsoft.com/office/officeart/2005/8/layout/hierarchy1"/>
    <dgm:cxn modelId="{A12DCA5A-1A4C-4CFF-84AB-CAF18302D922}" type="presParOf" srcId="{18F2623A-916C-4CFB-9FA7-B8F67C06FB5A}" destId="{52F61B28-2C68-482C-A345-69D7F3182431}" srcOrd="1" destOrd="0" presId="urn:microsoft.com/office/officeart/2005/8/layout/hierarchy1"/>
    <dgm:cxn modelId="{C054DF8A-AA1A-467A-8A6F-FFB4DAA3920D}" type="presParOf" srcId="{52F61B28-2C68-482C-A345-69D7F3182431}" destId="{8A8BDB48-5C12-4C11-AC5D-E5DCF3A22063}" srcOrd="0" destOrd="0" presId="urn:microsoft.com/office/officeart/2005/8/layout/hierarchy1"/>
    <dgm:cxn modelId="{D5B6EE13-5B7C-4714-B828-6C9ED45C810F}" type="presParOf" srcId="{8A8BDB48-5C12-4C11-AC5D-E5DCF3A22063}" destId="{83B24BDB-6D02-466E-A993-8B6D4B7FA295}" srcOrd="0" destOrd="0" presId="urn:microsoft.com/office/officeart/2005/8/layout/hierarchy1"/>
    <dgm:cxn modelId="{C8EABB93-2768-4CAA-8428-A031AC611E7B}" type="presParOf" srcId="{8A8BDB48-5C12-4C11-AC5D-E5DCF3A22063}" destId="{FCF4BB7A-9CCA-4A6C-AE30-8587079EE54D}" srcOrd="1" destOrd="0" presId="urn:microsoft.com/office/officeart/2005/8/layout/hierarchy1"/>
    <dgm:cxn modelId="{40552097-44B4-4387-B989-05C87F0181F5}" type="presParOf" srcId="{52F61B28-2C68-482C-A345-69D7F3182431}" destId="{3F1EDA98-3296-4841-A1A4-B95CA28B71D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5D9CFD-1BAB-4195-BC54-37E925E0268B}"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en-US"/>
        </a:p>
      </dgm:t>
    </dgm:pt>
    <dgm:pt modelId="{F9E5216B-4258-413E-B99F-87EE7F434FF9}">
      <dgm:prSet phldrT="[Text]"/>
      <dgm:spPr/>
      <dgm:t>
        <a:bodyPr/>
        <a:lstStyle/>
        <a:p>
          <a:r>
            <a:rPr lang="en-US" dirty="0"/>
            <a:t>HPI</a:t>
          </a:r>
        </a:p>
      </dgm:t>
    </dgm:pt>
    <dgm:pt modelId="{037604A6-2554-427C-A2C4-6A4C7EE4F485}" type="parTrans" cxnId="{A672ABEC-A203-4DA3-AC1F-301AB5465ED1}">
      <dgm:prSet/>
      <dgm:spPr/>
      <dgm:t>
        <a:bodyPr/>
        <a:lstStyle/>
        <a:p>
          <a:endParaRPr lang="en-US"/>
        </a:p>
      </dgm:t>
    </dgm:pt>
    <dgm:pt modelId="{D31571C5-2322-4CA5-A603-0C64A8B9DC43}" type="sibTrans" cxnId="{A672ABEC-A203-4DA3-AC1F-301AB5465ED1}">
      <dgm:prSet/>
      <dgm:spPr/>
      <dgm:t>
        <a:bodyPr/>
        <a:lstStyle/>
        <a:p>
          <a:endParaRPr lang="en-US"/>
        </a:p>
      </dgm:t>
    </dgm:pt>
    <dgm:pt modelId="{C18827AB-9A71-492D-A368-FC22ED6E8151}">
      <dgm:prSet phldrT="[Text]"/>
      <dgm:spPr/>
      <dgm:t>
        <a:bodyPr/>
        <a:lstStyle/>
        <a:p>
          <a:r>
            <a:rPr lang="en-US" dirty="0"/>
            <a:t>Polysubstance use, sepsis, and AKI secondary to rhabdomyolysis </a:t>
          </a:r>
        </a:p>
      </dgm:t>
    </dgm:pt>
    <dgm:pt modelId="{072C29F7-2CC0-44DF-AD6D-B767C6911AC9}" type="parTrans" cxnId="{C2798903-7782-4FAE-9031-3AD73D561DFB}">
      <dgm:prSet/>
      <dgm:spPr/>
      <dgm:t>
        <a:bodyPr/>
        <a:lstStyle/>
        <a:p>
          <a:endParaRPr lang="en-US"/>
        </a:p>
      </dgm:t>
    </dgm:pt>
    <dgm:pt modelId="{9DD24879-2976-42C4-96B1-A43471F688A3}" type="sibTrans" cxnId="{C2798903-7782-4FAE-9031-3AD73D561DFB}">
      <dgm:prSet/>
      <dgm:spPr/>
      <dgm:t>
        <a:bodyPr/>
        <a:lstStyle/>
        <a:p>
          <a:endParaRPr lang="en-US"/>
        </a:p>
      </dgm:t>
    </dgm:pt>
    <dgm:pt modelId="{B05FA671-96CA-4CD4-9AB4-96F5F651E856}">
      <dgm:prSet phldrT="[Text]"/>
      <dgm:spPr/>
      <dgm:t>
        <a:bodyPr/>
        <a:lstStyle/>
        <a:p>
          <a:r>
            <a:rPr lang="en-US" dirty="0"/>
            <a:t>Labs</a:t>
          </a:r>
        </a:p>
      </dgm:t>
    </dgm:pt>
    <dgm:pt modelId="{D35E34AA-8F74-47F2-B846-A2B605446B64}" type="parTrans" cxnId="{C8592E68-3AAF-4358-AA90-6C487232B186}">
      <dgm:prSet/>
      <dgm:spPr/>
      <dgm:t>
        <a:bodyPr/>
        <a:lstStyle/>
        <a:p>
          <a:endParaRPr lang="en-US"/>
        </a:p>
      </dgm:t>
    </dgm:pt>
    <dgm:pt modelId="{6CC412B5-B246-406F-9054-68D44D7C851D}" type="sibTrans" cxnId="{C8592E68-3AAF-4358-AA90-6C487232B186}">
      <dgm:prSet/>
      <dgm:spPr/>
      <dgm:t>
        <a:bodyPr/>
        <a:lstStyle/>
        <a:p>
          <a:endParaRPr lang="en-US"/>
        </a:p>
      </dgm:t>
    </dgm:pt>
    <dgm:pt modelId="{ED64868F-DC63-4F15-9451-A28098C766F4}">
      <dgm:prSet phldrT="[Text]"/>
      <dgm:spPr/>
      <dgm:t>
        <a:bodyPr/>
        <a:lstStyle/>
        <a:p>
          <a:r>
            <a:rPr lang="en-US" dirty="0"/>
            <a:t>Vitals</a:t>
          </a:r>
        </a:p>
      </dgm:t>
    </dgm:pt>
    <dgm:pt modelId="{29F7C7DC-BD96-46E3-B6C9-3F9796284A88}" type="sibTrans" cxnId="{136CD18B-6AE3-4F5F-AD16-B4A41F2DFF64}">
      <dgm:prSet/>
      <dgm:spPr/>
      <dgm:t>
        <a:bodyPr/>
        <a:lstStyle/>
        <a:p>
          <a:endParaRPr lang="en-US"/>
        </a:p>
      </dgm:t>
    </dgm:pt>
    <dgm:pt modelId="{81768056-B75C-4EE3-98D9-768AF9AA5699}" type="parTrans" cxnId="{136CD18B-6AE3-4F5F-AD16-B4A41F2DFF64}">
      <dgm:prSet/>
      <dgm:spPr/>
      <dgm:t>
        <a:bodyPr/>
        <a:lstStyle/>
        <a:p>
          <a:endParaRPr lang="en-US"/>
        </a:p>
      </dgm:t>
    </dgm:pt>
    <dgm:pt modelId="{6267B945-CF78-4198-B602-1D76D2A9B882}">
      <dgm:prSet phldrT="[Text]"/>
      <dgm:spPr/>
      <dgm:t>
        <a:bodyPr/>
        <a:lstStyle/>
        <a:p>
          <a:r>
            <a:rPr lang="en-US" dirty="0"/>
            <a:t>Upon admission </a:t>
          </a:r>
        </a:p>
      </dgm:t>
    </dgm:pt>
    <dgm:pt modelId="{F50776F5-37BA-46FB-B6CC-15DEF73D20E6}" type="sibTrans" cxnId="{2000D1F6-85B1-4E29-8276-0E430BBB6E04}">
      <dgm:prSet/>
      <dgm:spPr/>
      <dgm:t>
        <a:bodyPr/>
        <a:lstStyle/>
        <a:p>
          <a:endParaRPr lang="en-US"/>
        </a:p>
      </dgm:t>
    </dgm:pt>
    <dgm:pt modelId="{573BBEA1-C92D-48ED-8BC9-C5ACF65DB494}" type="parTrans" cxnId="{2000D1F6-85B1-4E29-8276-0E430BBB6E04}">
      <dgm:prSet/>
      <dgm:spPr/>
      <dgm:t>
        <a:bodyPr/>
        <a:lstStyle/>
        <a:p>
          <a:endParaRPr lang="en-US"/>
        </a:p>
      </dgm:t>
    </dgm:pt>
    <dgm:pt modelId="{818A90D8-41B1-4E8A-8E61-15BF0F7DE7F8}">
      <dgm:prSet phldrT="[Text]"/>
      <dgm:spPr/>
      <dgm:t>
        <a:bodyPr/>
        <a:lstStyle/>
        <a:p>
          <a:r>
            <a:rPr lang="en-US" dirty="0">
              <a:solidFill>
                <a:srgbClr val="FF0000"/>
              </a:solidFill>
            </a:rPr>
            <a:t>T:38.3</a:t>
          </a:r>
        </a:p>
      </dgm:t>
    </dgm:pt>
    <dgm:pt modelId="{A893CFA3-40DC-4E5F-832B-4CF9838BA277}" type="parTrans" cxnId="{32915DEF-9AC1-461F-8D7D-E0194FAB4316}">
      <dgm:prSet/>
      <dgm:spPr/>
      <dgm:t>
        <a:bodyPr/>
        <a:lstStyle/>
        <a:p>
          <a:endParaRPr lang="en-US"/>
        </a:p>
      </dgm:t>
    </dgm:pt>
    <dgm:pt modelId="{A8E5EE83-F09D-46CD-A6F6-2DF67DA7912A}" type="sibTrans" cxnId="{32915DEF-9AC1-461F-8D7D-E0194FAB4316}">
      <dgm:prSet/>
      <dgm:spPr/>
      <dgm:t>
        <a:bodyPr/>
        <a:lstStyle/>
        <a:p>
          <a:endParaRPr lang="en-US"/>
        </a:p>
      </dgm:t>
    </dgm:pt>
    <dgm:pt modelId="{DE06FFF2-7CDF-4131-80D2-39732D687F14}">
      <dgm:prSet phldrT="[Text]"/>
      <dgm:spPr/>
      <dgm:t>
        <a:bodyPr/>
        <a:lstStyle/>
        <a:p>
          <a:r>
            <a:rPr lang="en-US" dirty="0">
              <a:solidFill>
                <a:srgbClr val="FF0000"/>
              </a:solidFill>
            </a:rPr>
            <a:t>BP: 109/62</a:t>
          </a:r>
        </a:p>
      </dgm:t>
    </dgm:pt>
    <dgm:pt modelId="{E75312B5-F706-48CA-A89F-570B13CCCC1D}" type="parTrans" cxnId="{9BAD48A5-A54A-48AC-A02D-B03B798ED7C4}">
      <dgm:prSet/>
      <dgm:spPr/>
      <dgm:t>
        <a:bodyPr/>
        <a:lstStyle/>
        <a:p>
          <a:endParaRPr lang="en-US"/>
        </a:p>
      </dgm:t>
    </dgm:pt>
    <dgm:pt modelId="{09297480-C86C-4CBA-93A6-BA16AF1BC425}" type="sibTrans" cxnId="{9BAD48A5-A54A-48AC-A02D-B03B798ED7C4}">
      <dgm:prSet/>
      <dgm:spPr/>
      <dgm:t>
        <a:bodyPr/>
        <a:lstStyle/>
        <a:p>
          <a:endParaRPr lang="en-US"/>
        </a:p>
      </dgm:t>
    </dgm:pt>
    <dgm:pt modelId="{724AA8D0-5D34-4713-8323-9173B18D55D1}">
      <dgm:prSet phldrT="[Text]"/>
      <dgm:spPr/>
      <dgm:t>
        <a:bodyPr/>
        <a:lstStyle/>
        <a:p>
          <a:r>
            <a:rPr lang="en-US" dirty="0">
              <a:solidFill>
                <a:srgbClr val="FF0000"/>
              </a:solidFill>
            </a:rPr>
            <a:t>Oxygen Therapy: High-Flow nasal cannula</a:t>
          </a:r>
        </a:p>
      </dgm:t>
    </dgm:pt>
    <dgm:pt modelId="{077DD959-B33A-453E-B5C7-98B8C202362A}" type="parTrans" cxnId="{7D8FB090-1989-4B8E-852D-6889FBFC76AA}">
      <dgm:prSet/>
      <dgm:spPr/>
      <dgm:t>
        <a:bodyPr/>
        <a:lstStyle/>
        <a:p>
          <a:endParaRPr lang="en-US"/>
        </a:p>
      </dgm:t>
    </dgm:pt>
    <dgm:pt modelId="{2364338C-EFDE-4482-BF4F-6533830E2F7F}" type="sibTrans" cxnId="{7D8FB090-1989-4B8E-852D-6889FBFC76AA}">
      <dgm:prSet/>
      <dgm:spPr/>
      <dgm:t>
        <a:bodyPr/>
        <a:lstStyle/>
        <a:p>
          <a:endParaRPr lang="en-US"/>
        </a:p>
      </dgm:t>
    </dgm:pt>
    <dgm:pt modelId="{4BD1E2BE-4E2C-40D8-9C69-8E7FE288B713}">
      <dgm:prSet/>
      <dgm:spPr/>
      <dgm:t>
        <a:bodyPr/>
        <a:lstStyle/>
        <a:p>
          <a:r>
            <a:rPr lang="en-US" dirty="0"/>
            <a:t>Upon admission </a:t>
          </a:r>
        </a:p>
      </dgm:t>
    </dgm:pt>
    <dgm:pt modelId="{65292ACE-E783-4A09-81D1-EF26F3890CD7}" type="parTrans" cxnId="{FF1100DA-1D4C-4644-B771-F6DD86EF4B3A}">
      <dgm:prSet/>
      <dgm:spPr/>
      <dgm:t>
        <a:bodyPr/>
        <a:lstStyle/>
        <a:p>
          <a:endParaRPr lang="en-US"/>
        </a:p>
      </dgm:t>
    </dgm:pt>
    <dgm:pt modelId="{4B1106F1-104C-4B64-AFA4-3BFF4D51CF30}" type="sibTrans" cxnId="{FF1100DA-1D4C-4644-B771-F6DD86EF4B3A}">
      <dgm:prSet/>
      <dgm:spPr/>
      <dgm:t>
        <a:bodyPr/>
        <a:lstStyle/>
        <a:p>
          <a:endParaRPr lang="en-US"/>
        </a:p>
      </dgm:t>
    </dgm:pt>
    <dgm:pt modelId="{FDF1034E-CF06-4F60-A329-A105885C9088}">
      <dgm:prSet/>
      <dgm:spPr/>
      <dgm:t>
        <a:bodyPr/>
        <a:lstStyle/>
        <a:p>
          <a:r>
            <a:rPr lang="en-US" dirty="0">
              <a:solidFill>
                <a:srgbClr val="FF0000"/>
              </a:solidFill>
            </a:rPr>
            <a:t>WBC: 17.57 </a:t>
          </a:r>
        </a:p>
      </dgm:t>
    </dgm:pt>
    <dgm:pt modelId="{AEAC789F-EB6F-408F-A8C6-BFE57C0F11B4}" type="parTrans" cxnId="{1F1B67CA-392E-4247-94C9-666273E4319E}">
      <dgm:prSet/>
      <dgm:spPr/>
      <dgm:t>
        <a:bodyPr/>
        <a:lstStyle/>
        <a:p>
          <a:endParaRPr lang="en-US"/>
        </a:p>
      </dgm:t>
    </dgm:pt>
    <dgm:pt modelId="{179A8850-D5A0-46C9-9422-0EE947892202}" type="sibTrans" cxnId="{1F1B67CA-392E-4247-94C9-666273E4319E}">
      <dgm:prSet/>
      <dgm:spPr/>
      <dgm:t>
        <a:bodyPr/>
        <a:lstStyle/>
        <a:p>
          <a:endParaRPr lang="en-US"/>
        </a:p>
      </dgm:t>
    </dgm:pt>
    <dgm:pt modelId="{CE67D9B5-099C-4FE5-8B0C-C54900162D1A}">
      <dgm:prSet/>
      <dgm:spPr/>
      <dgm:t>
        <a:bodyPr/>
        <a:lstStyle/>
        <a:p>
          <a:r>
            <a:rPr lang="en-US" dirty="0">
              <a:solidFill>
                <a:srgbClr val="FF0000"/>
              </a:solidFill>
            </a:rPr>
            <a:t>RBC: 4.28 </a:t>
          </a:r>
        </a:p>
      </dgm:t>
    </dgm:pt>
    <dgm:pt modelId="{AC767969-7D49-4F72-B11F-051A0A0A681B}" type="parTrans" cxnId="{21A63864-AE66-4B8A-9A27-F268F8F36798}">
      <dgm:prSet/>
      <dgm:spPr/>
      <dgm:t>
        <a:bodyPr/>
        <a:lstStyle/>
        <a:p>
          <a:endParaRPr lang="en-US"/>
        </a:p>
      </dgm:t>
    </dgm:pt>
    <dgm:pt modelId="{61C4E5FF-E794-4EC4-A026-0CFDBB40899C}" type="sibTrans" cxnId="{21A63864-AE66-4B8A-9A27-F268F8F36798}">
      <dgm:prSet/>
      <dgm:spPr/>
      <dgm:t>
        <a:bodyPr/>
        <a:lstStyle/>
        <a:p>
          <a:endParaRPr lang="en-US"/>
        </a:p>
      </dgm:t>
    </dgm:pt>
    <dgm:pt modelId="{737C80F7-E97C-4BBF-9F3F-6BD706B7C432}">
      <dgm:prSet/>
      <dgm:spPr/>
      <dgm:t>
        <a:bodyPr/>
        <a:lstStyle/>
        <a:p>
          <a:r>
            <a:rPr lang="en-US" dirty="0">
              <a:solidFill>
                <a:srgbClr val="FF0000"/>
              </a:solidFill>
            </a:rPr>
            <a:t>Hgb: 12.9 </a:t>
          </a:r>
        </a:p>
      </dgm:t>
    </dgm:pt>
    <dgm:pt modelId="{10B07B53-9F80-4FDE-8ED7-E6E9DB5B8FC0}" type="parTrans" cxnId="{51951883-B7F5-4FE5-81CC-59AB8EF4B021}">
      <dgm:prSet/>
      <dgm:spPr/>
      <dgm:t>
        <a:bodyPr/>
        <a:lstStyle/>
        <a:p>
          <a:endParaRPr lang="en-US"/>
        </a:p>
      </dgm:t>
    </dgm:pt>
    <dgm:pt modelId="{55F01E8A-13E0-41D4-93FA-42A71FE6F1C9}" type="sibTrans" cxnId="{51951883-B7F5-4FE5-81CC-59AB8EF4B021}">
      <dgm:prSet/>
      <dgm:spPr/>
      <dgm:t>
        <a:bodyPr/>
        <a:lstStyle/>
        <a:p>
          <a:endParaRPr lang="en-US"/>
        </a:p>
      </dgm:t>
    </dgm:pt>
    <dgm:pt modelId="{D6B2AD55-0217-4A28-BBCD-62B403E3D51B}">
      <dgm:prSet phldrT="[Text]"/>
      <dgm:spPr/>
      <dgm:t>
        <a:bodyPr/>
        <a:lstStyle/>
        <a:p>
          <a:r>
            <a:rPr lang="en-US" dirty="0">
              <a:solidFill>
                <a:srgbClr val="FF0000"/>
              </a:solidFill>
            </a:rPr>
            <a:t>Cr: 6.5</a:t>
          </a:r>
        </a:p>
      </dgm:t>
    </dgm:pt>
    <dgm:pt modelId="{165ABE1F-CCFB-48E7-9BA3-34449614D66F}" type="parTrans" cxnId="{19136178-9969-4148-8284-76D2F895B4A6}">
      <dgm:prSet/>
      <dgm:spPr/>
      <dgm:t>
        <a:bodyPr/>
        <a:lstStyle/>
        <a:p>
          <a:endParaRPr lang="en-US"/>
        </a:p>
      </dgm:t>
    </dgm:pt>
    <dgm:pt modelId="{8C4C9992-4ABA-4363-86D6-59AEAD8C6868}" type="sibTrans" cxnId="{19136178-9969-4148-8284-76D2F895B4A6}">
      <dgm:prSet/>
      <dgm:spPr/>
      <dgm:t>
        <a:bodyPr/>
        <a:lstStyle/>
        <a:p>
          <a:endParaRPr lang="en-US"/>
        </a:p>
      </dgm:t>
    </dgm:pt>
    <dgm:pt modelId="{10993DFC-9387-4EEA-868B-C8CB96472D51}">
      <dgm:prSet phldrT="[Text]"/>
      <dgm:spPr/>
      <dgm:t>
        <a:bodyPr/>
        <a:lstStyle/>
        <a:p>
          <a:r>
            <a:rPr lang="en-US" dirty="0"/>
            <a:t>CK: &gt;22000</a:t>
          </a:r>
        </a:p>
      </dgm:t>
    </dgm:pt>
    <dgm:pt modelId="{6DDAD6E8-0F1A-403B-A343-D95C65E2D117}" type="parTrans" cxnId="{30E279AF-A6B0-4831-BEE3-8C5BAE3D15F4}">
      <dgm:prSet/>
      <dgm:spPr/>
      <dgm:t>
        <a:bodyPr/>
        <a:lstStyle/>
        <a:p>
          <a:endParaRPr lang="en-US"/>
        </a:p>
      </dgm:t>
    </dgm:pt>
    <dgm:pt modelId="{2C89E8C0-9AE8-42F9-9F65-B90F41D576E1}" type="sibTrans" cxnId="{30E279AF-A6B0-4831-BEE3-8C5BAE3D15F4}">
      <dgm:prSet/>
      <dgm:spPr/>
      <dgm:t>
        <a:bodyPr/>
        <a:lstStyle/>
        <a:p>
          <a:endParaRPr lang="en-US"/>
        </a:p>
      </dgm:t>
    </dgm:pt>
    <dgm:pt modelId="{D7BF4720-36A8-4D13-85D8-608A1EB26A22}">
      <dgm:prSet phldrT="[Text]"/>
      <dgm:spPr/>
      <dgm:t>
        <a:bodyPr/>
        <a:lstStyle/>
        <a:p>
          <a:r>
            <a:rPr lang="en-US" dirty="0"/>
            <a:t>eGFR: 11</a:t>
          </a:r>
        </a:p>
      </dgm:t>
    </dgm:pt>
    <dgm:pt modelId="{5EBF542D-29E2-451F-9B0E-FD2C8902A3BB}" type="parTrans" cxnId="{EB703918-D9F6-4CC8-95E0-DA0FEEB3FBD6}">
      <dgm:prSet/>
      <dgm:spPr/>
      <dgm:t>
        <a:bodyPr/>
        <a:lstStyle/>
        <a:p>
          <a:endParaRPr lang="en-US"/>
        </a:p>
      </dgm:t>
    </dgm:pt>
    <dgm:pt modelId="{6BD43D63-9BF4-4C2F-B2CB-C872A5C8AC13}" type="sibTrans" cxnId="{EB703918-D9F6-4CC8-95E0-DA0FEEB3FBD6}">
      <dgm:prSet/>
      <dgm:spPr/>
      <dgm:t>
        <a:bodyPr/>
        <a:lstStyle/>
        <a:p>
          <a:endParaRPr lang="en-US"/>
        </a:p>
      </dgm:t>
    </dgm:pt>
    <dgm:pt modelId="{AF3B15F1-9B13-4DBC-B3D3-FE262B764846}">
      <dgm:prSet phldrT="[Text]"/>
      <dgm:spPr/>
      <dgm:t>
        <a:bodyPr/>
        <a:lstStyle/>
        <a:p>
          <a:r>
            <a:rPr lang="en-US" dirty="0"/>
            <a:t>Urine Toxicology:</a:t>
          </a:r>
        </a:p>
      </dgm:t>
    </dgm:pt>
    <dgm:pt modelId="{6514C379-0661-40B3-B93C-B7F0E22E9CA3}" type="parTrans" cxnId="{9F1648B3-7189-442D-81F4-36B03A43E519}">
      <dgm:prSet/>
      <dgm:spPr/>
      <dgm:t>
        <a:bodyPr/>
        <a:lstStyle/>
        <a:p>
          <a:endParaRPr lang="en-US"/>
        </a:p>
      </dgm:t>
    </dgm:pt>
    <dgm:pt modelId="{739A9763-30CA-4D09-8F51-AC237F8B282E}" type="sibTrans" cxnId="{9F1648B3-7189-442D-81F4-36B03A43E519}">
      <dgm:prSet/>
      <dgm:spPr/>
      <dgm:t>
        <a:bodyPr/>
        <a:lstStyle/>
        <a:p>
          <a:endParaRPr lang="en-US"/>
        </a:p>
      </dgm:t>
    </dgm:pt>
    <dgm:pt modelId="{CADB6378-3E53-4D2F-A8C0-2E5191B5AA96}">
      <dgm:prSet phldrT="[Text]"/>
      <dgm:spPr/>
      <dgm:t>
        <a:bodyPr/>
        <a:lstStyle/>
        <a:p>
          <a:r>
            <a:rPr lang="en-US" dirty="0"/>
            <a:t>(+) Cocaine </a:t>
          </a:r>
        </a:p>
      </dgm:t>
    </dgm:pt>
    <dgm:pt modelId="{22FFA582-AB1F-46BF-A1DB-3760927D92A5}" type="parTrans" cxnId="{BB02BC0F-272A-4FC3-B76F-DEC06BEEF85D}">
      <dgm:prSet/>
      <dgm:spPr/>
      <dgm:t>
        <a:bodyPr/>
        <a:lstStyle/>
        <a:p>
          <a:endParaRPr lang="en-US"/>
        </a:p>
      </dgm:t>
    </dgm:pt>
    <dgm:pt modelId="{542F2219-AD83-4FB7-805A-3EF8017FDA96}" type="sibTrans" cxnId="{BB02BC0F-272A-4FC3-B76F-DEC06BEEF85D}">
      <dgm:prSet/>
      <dgm:spPr/>
      <dgm:t>
        <a:bodyPr/>
        <a:lstStyle/>
        <a:p>
          <a:endParaRPr lang="en-US"/>
        </a:p>
      </dgm:t>
    </dgm:pt>
    <dgm:pt modelId="{9A6EB730-50D9-4863-872B-733084FDF049}">
      <dgm:prSet phldrT="[Text]"/>
      <dgm:spPr/>
      <dgm:t>
        <a:bodyPr/>
        <a:lstStyle/>
        <a:p>
          <a:r>
            <a:rPr lang="en-US" dirty="0"/>
            <a:t>ANO x2 (self + year)  </a:t>
          </a:r>
        </a:p>
      </dgm:t>
    </dgm:pt>
    <dgm:pt modelId="{8CC75935-E9FB-4064-8003-F7011E54EF97}" type="parTrans" cxnId="{8507B127-3B2C-4F68-9736-E759946B0FC1}">
      <dgm:prSet/>
      <dgm:spPr/>
      <dgm:t>
        <a:bodyPr/>
        <a:lstStyle/>
        <a:p>
          <a:endParaRPr lang="en-US"/>
        </a:p>
      </dgm:t>
    </dgm:pt>
    <dgm:pt modelId="{B0D39CED-D04B-445A-8F69-7EFBD6B91D2E}" type="sibTrans" cxnId="{8507B127-3B2C-4F68-9736-E759946B0FC1}">
      <dgm:prSet/>
      <dgm:spPr/>
      <dgm:t>
        <a:bodyPr/>
        <a:lstStyle/>
        <a:p>
          <a:endParaRPr lang="en-US"/>
        </a:p>
      </dgm:t>
    </dgm:pt>
    <dgm:pt modelId="{E30045F4-497C-4692-A56E-E6706E65FC30}">
      <dgm:prSet phldrT="[Text]"/>
      <dgm:spPr/>
      <dgm:t>
        <a:bodyPr/>
        <a:lstStyle/>
        <a:p>
          <a:r>
            <a:rPr lang="en-US" dirty="0">
              <a:solidFill>
                <a:schemeClr val="tx1"/>
              </a:solidFill>
            </a:rPr>
            <a:t>HR: 84</a:t>
          </a:r>
        </a:p>
      </dgm:t>
    </dgm:pt>
    <dgm:pt modelId="{EBC09EF7-3E2E-46F7-9DCE-1E9C9FC839FB}" type="parTrans" cxnId="{0723E04F-69BB-435E-882B-C5CFBA84A38E}">
      <dgm:prSet/>
      <dgm:spPr/>
      <dgm:t>
        <a:bodyPr/>
        <a:lstStyle/>
        <a:p>
          <a:endParaRPr lang="en-US"/>
        </a:p>
      </dgm:t>
    </dgm:pt>
    <dgm:pt modelId="{40466185-89AD-4B5E-8671-571B32F9AB26}" type="sibTrans" cxnId="{0723E04F-69BB-435E-882B-C5CFBA84A38E}">
      <dgm:prSet/>
      <dgm:spPr/>
      <dgm:t>
        <a:bodyPr/>
        <a:lstStyle/>
        <a:p>
          <a:endParaRPr lang="en-US"/>
        </a:p>
      </dgm:t>
    </dgm:pt>
    <dgm:pt modelId="{CDB3648C-BFF1-41A1-A391-F4278687895C}">
      <dgm:prSet phldrT="[Text]"/>
      <dgm:spPr/>
      <dgm:t>
        <a:bodyPr/>
        <a:lstStyle/>
        <a:p>
          <a:r>
            <a:rPr lang="en-US" dirty="0"/>
            <a:t>Micro</a:t>
          </a:r>
        </a:p>
      </dgm:t>
    </dgm:pt>
    <dgm:pt modelId="{2D02DD9C-5191-43E0-A42D-BDE1BCBFD06B}" type="parTrans" cxnId="{767AABE8-8F43-4459-BF57-11D845467BFE}">
      <dgm:prSet/>
      <dgm:spPr/>
      <dgm:t>
        <a:bodyPr/>
        <a:lstStyle/>
        <a:p>
          <a:endParaRPr lang="en-US"/>
        </a:p>
      </dgm:t>
    </dgm:pt>
    <dgm:pt modelId="{02CE5854-A75A-4F93-8925-EC816C034E61}" type="sibTrans" cxnId="{767AABE8-8F43-4459-BF57-11D845467BFE}">
      <dgm:prSet/>
      <dgm:spPr/>
      <dgm:t>
        <a:bodyPr/>
        <a:lstStyle/>
        <a:p>
          <a:endParaRPr lang="en-US"/>
        </a:p>
      </dgm:t>
    </dgm:pt>
    <dgm:pt modelId="{A323A495-F39E-4E64-B09B-A8440EB9DA04}">
      <dgm:prSet phldrT="[Text]"/>
      <dgm:spPr/>
      <dgm:t>
        <a:bodyPr/>
        <a:lstStyle/>
        <a:p>
          <a:r>
            <a:rPr lang="en-US" dirty="0"/>
            <a:t>8/13: 2/2 blood cx: </a:t>
          </a:r>
          <a:r>
            <a:rPr lang="en-US" dirty="0">
              <a:solidFill>
                <a:srgbClr val="FF0000"/>
              </a:solidFill>
            </a:rPr>
            <a:t>(+) MSSA</a:t>
          </a:r>
        </a:p>
      </dgm:t>
    </dgm:pt>
    <dgm:pt modelId="{755306A1-5251-4E9E-B25A-DDB51C2DC52B}" type="parTrans" cxnId="{5E978E0E-C477-433F-821E-6ABC725D9161}">
      <dgm:prSet/>
      <dgm:spPr/>
      <dgm:t>
        <a:bodyPr/>
        <a:lstStyle/>
        <a:p>
          <a:endParaRPr lang="en-US"/>
        </a:p>
      </dgm:t>
    </dgm:pt>
    <dgm:pt modelId="{BA9C25DC-632F-4284-B6B4-6347D847AC96}" type="sibTrans" cxnId="{5E978E0E-C477-433F-821E-6ABC725D9161}">
      <dgm:prSet/>
      <dgm:spPr/>
      <dgm:t>
        <a:bodyPr/>
        <a:lstStyle/>
        <a:p>
          <a:endParaRPr lang="en-US"/>
        </a:p>
      </dgm:t>
    </dgm:pt>
    <dgm:pt modelId="{97862A05-BC5A-4A99-8CD5-4CA9F9BA807E}" type="pres">
      <dgm:prSet presAssocID="{275D9CFD-1BAB-4195-BC54-37E925E0268B}" presName="Name0" presStyleCnt="0">
        <dgm:presLayoutVars>
          <dgm:dir/>
          <dgm:animLvl val="lvl"/>
          <dgm:resizeHandles val="exact"/>
        </dgm:presLayoutVars>
      </dgm:prSet>
      <dgm:spPr/>
    </dgm:pt>
    <dgm:pt modelId="{AC23BD0A-6A0A-44B5-9287-D9F059EA0C9F}" type="pres">
      <dgm:prSet presAssocID="{F9E5216B-4258-413E-B99F-87EE7F434FF9}" presName="composite" presStyleCnt="0"/>
      <dgm:spPr/>
    </dgm:pt>
    <dgm:pt modelId="{BB090A45-21B6-4CD7-9DE1-CD8C258A1741}" type="pres">
      <dgm:prSet presAssocID="{F9E5216B-4258-413E-B99F-87EE7F434FF9}" presName="parTx" presStyleLbl="alignNode1" presStyleIdx="0" presStyleCnt="4">
        <dgm:presLayoutVars>
          <dgm:chMax val="0"/>
          <dgm:chPref val="0"/>
          <dgm:bulletEnabled val="1"/>
        </dgm:presLayoutVars>
      </dgm:prSet>
      <dgm:spPr/>
    </dgm:pt>
    <dgm:pt modelId="{292A69D8-25C5-4112-968E-F23D6BF05148}" type="pres">
      <dgm:prSet presAssocID="{F9E5216B-4258-413E-B99F-87EE7F434FF9}" presName="desTx" presStyleLbl="alignAccFollowNode1" presStyleIdx="0" presStyleCnt="4">
        <dgm:presLayoutVars>
          <dgm:bulletEnabled val="1"/>
        </dgm:presLayoutVars>
      </dgm:prSet>
      <dgm:spPr/>
    </dgm:pt>
    <dgm:pt modelId="{B1A48B94-0224-4F04-A895-78D641FB5CBE}" type="pres">
      <dgm:prSet presAssocID="{D31571C5-2322-4CA5-A603-0C64A8B9DC43}" presName="space" presStyleCnt="0"/>
      <dgm:spPr/>
    </dgm:pt>
    <dgm:pt modelId="{86B19E4A-E0BD-4C51-B5FE-CDE45EAF7F48}" type="pres">
      <dgm:prSet presAssocID="{ED64868F-DC63-4F15-9451-A28098C766F4}" presName="composite" presStyleCnt="0"/>
      <dgm:spPr/>
    </dgm:pt>
    <dgm:pt modelId="{0E9D45C8-428B-4513-9E49-C9C2947B07C2}" type="pres">
      <dgm:prSet presAssocID="{ED64868F-DC63-4F15-9451-A28098C766F4}" presName="parTx" presStyleLbl="alignNode1" presStyleIdx="1" presStyleCnt="4">
        <dgm:presLayoutVars>
          <dgm:chMax val="0"/>
          <dgm:chPref val="0"/>
          <dgm:bulletEnabled val="1"/>
        </dgm:presLayoutVars>
      </dgm:prSet>
      <dgm:spPr/>
    </dgm:pt>
    <dgm:pt modelId="{66FD1C51-C9B5-48AB-A552-66B26509DEA2}" type="pres">
      <dgm:prSet presAssocID="{ED64868F-DC63-4F15-9451-A28098C766F4}" presName="desTx" presStyleLbl="alignAccFollowNode1" presStyleIdx="1" presStyleCnt="4">
        <dgm:presLayoutVars>
          <dgm:bulletEnabled val="1"/>
        </dgm:presLayoutVars>
      </dgm:prSet>
      <dgm:spPr/>
    </dgm:pt>
    <dgm:pt modelId="{1F411DA8-3BB0-4D07-85E4-615698A2A2F5}" type="pres">
      <dgm:prSet presAssocID="{29F7C7DC-BD96-46E3-B6C9-3F9796284A88}" presName="space" presStyleCnt="0"/>
      <dgm:spPr/>
    </dgm:pt>
    <dgm:pt modelId="{9052D3AC-05BD-44E2-8BE3-C93311AA2D24}" type="pres">
      <dgm:prSet presAssocID="{B05FA671-96CA-4CD4-9AB4-96F5F651E856}" presName="composite" presStyleCnt="0"/>
      <dgm:spPr/>
    </dgm:pt>
    <dgm:pt modelId="{13B9A3A4-91D8-40F2-97AC-A0922D996324}" type="pres">
      <dgm:prSet presAssocID="{B05FA671-96CA-4CD4-9AB4-96F5F651E856}" presName="parTx" presStyleLbl="alignNode1" presStyleIdx="2" presStyleCnt="4">
        <dgm:presLayoutVars>
          <dgm:chMax val="0"/>
          <dgm:chPref val="0"/>
          <dgm:bulletEnabled val="1"/>
        </dgm:presLayoutVars>
      </dgm:prSet>
      <dgm:spPr/>
    </dgm:pt>
    <dgm:pt modelId="{CDAE8663-62A8-488D-A987-2029CDC9EA72}" type="pres">
      <dgm:prSet presAssocID="{B05FA671-96CA-4CD4-9AB4-96F5F651E856}" presName="desTx" presStyleLbl="alignAccFollowNode1" presStyleIdx="2" presStyleCnt="4">
        <dgm:presLayoutVars>
          <dgm:bulletEnabled val="1"/>
        </dgm:presLayoutVars>
      </dgm:prSet>
      <dgm:spPr/>
    </dgm:pt>
    <dgm:pt modelId="{616EADE1-2938-4221-A299-1E4119B24EDF}" type="pres">
      <dgm:prSet presAssocID="{6CC412B5-B246-406F-9054-68D44D7C851D}" presName="space" presStyleCnt="0"/>
      <dgm:spPr/>
    </dgm:pt>
    <dgm:pt modelId="{6DED3FAF-0AF4-47F8-9F3F-72EEA2E94399}" type="pres">
      <dgm:prSet presAssocID="{CDB3648C-BFF1-41A1-A391-F4278687895C}" presName="composite" presStyleCnt="0"/>
      <dgm:spPr/>
    </dgm:pt>
    <dgm:pt modelId="{23E2F93B-16A4-405A-BC25-BC932FFC4958}" type="pres">
      <dgm:prSet presAssocID="{CDB3648C-BFF1-41A1-A391-F4278687895C}" presName="parTx" presStyleLbl="alignNode1" presStyleIdx="3" presStyleCnt="4">
        <dgm:presLayoutVars>
          <dgm:chMax val="0"/>
          <dgm:chPref val="0"/>
          <dgm:bulletEnabled val="1"/>
        </dgm:presLayoutVars>
      </dgm:prSet>
      <dgm:spPr/>
    </dgm:pt>
    <dgm:pt modelId="{F6E85425-B91A-463D-BD39-A137FAD2BF4E}" type="pres">
      <dgm:prSet presAssocID="{CDB3648C-BFF1-41A1-A391-F4278687895C}" presName="desTx" presStyleLbl="alignAccFollowNode1" presStyleIdx="3" presStyleCnt="4">
        <dgm:presLayoutVars>
          <dgm:bulletEnabled val="1"/>
        </dgm:presLayoutVars>
      </dgm:prSet>
      <dgm:spPr/>
    </dgm:pt>
  </dgm:ptLst>
  <dgm:cxnLst>
    <dgm:cxn modelId="{C2798903-7782-4FAE-9031-3AD73D561DFB}" srcId="{F9E5216B-4258-413E-B99F-87EE7F434FF9}" destId="{C18827AB-9A71-492D-A368-FC22ED6E8151}" srcOrd="0" destOrd="0" parTransId="{072C29F7-2CC0-44DF-AD6D-B767C6911AC9}" sibTransId="{9DD24879-2976-42C4-96B1-A43471F688A3}"/>
    <dgm:cxn modelId="{78238E04-3D64-4646-83E6-0DCAFD334E88}" type="presOf" srcId="{4BD1E2BE-4E2C-40D8-9C69-8E7FE288B713}" destId="{CDAE8663-62A8-488D-A987-2029CDC9EA72}" srcOrd="0" destOrd="0" presId="urn:microsoft.com/office/officeart/2005/8/layout/hList1"/>
    <dgm:cxn modelId="{5E978E0E-C477-433F-821E-6ABC725D9161}" srcId="{CDB3648C-BFF1-41A1-A391-F4278687895C}" destId="{A323A495-F39E-4E64-B09B-A8440EB9DA04}" srcOrd="0" destOrd="0" parTransId="{755306A1-5251-4E9E-B25A-DDB51C2DC52B}" sibTransId="{BA9C25DC-632F-4284-B6B4-6347D847AC96}"/>
    <dgm:cxn modelId="{BB02BC0F-272A-4FC3-B76F-DEC06BEEF85D}" srcId="{AF3B15F1-9B13-4DBC-B3D3-FE262B764846}" destId="{CADB6378-3E53-4D2F-A8C0-2E5191B5AA96}" srcOrd="0" destOrd="0" parTransId="{22FFA582-AB1F-46BF-A1DB-3760927D92A5}" sibTransId="{542F2219-AD83-4FB7-805A-3EF8017FDA96}"/>
    <dgm:cxn modelId="{EB703918-D9F6-4CC8-95E0-DA0FEEB3FBD6}" srcId="{4BD1E2BE-4E2C-40D8-9C69-8E7FE288B713}" destId="{D7BF4720-36A8-4D13-85D8-608A1EB26A22}" srcOrd="5" destOrd="0" parTransId="{5EBF542D-29E2-451F-9B0E-FD2C8902A3BB}" sibTransId="{6BD43D63-9BF4-4C2F-B2CB-C872A5C8AC13}"/>
    <dgm:cxn modelId="{540A291A-048C-4276-B70E-30D252C10ADB}" type="presOf" srcId="{B05FA671-96CA-4CD4-9AB4-96F5F651E856}" destId="{13B9A3A4-91D8-40F2-97AC-A0922D996324}" srcOrd="0" destOrd="0" presId="urn:microsoft.com/office/officeart/2005/8/layout/hList1"/>
    <dgm:cxn modelId="{6B25C525-891D-4F2C-B39B-32136495CA23}" type="presOf" srcId="{E30045F4-497C-4692-A56E-E6706E65FC30}" destId="{66FD1C51-C9B5-48AB-A552-66B26509DEA2}" srcOrd="0" destOrd="2" presId="urn:microsoft.com/office/officeart/2005/8/layout/hList1"/>
    <dgm:cxn modelId="{8507B127-3B2C-4F68-9736-E759946B0FC1}" srcId="{F9E5216B-4258-413E-B99F-87EE7F434FF9}" destId="{9A6EB730-50D9-4863-872B-733084FDF049}" srcOrd="1" destOrd="0" parTransId="{8CC75935-E9FB-4064-8003-F7011E54EF97}" sibTransId="{B0D39CED-D04B-445A-8F69-7EFBD6B91D2E}"/>
    <dgm:cxn modelId="{1AD4CF33-269A-4924-A81F-BF8B425CA507}" type="presOf" srcId="{275D9CFD-1BAB-4195-BC54-37E925E0268B}" destId="{97862A05-BC5A-4A99-8CD5-4CA9F9BA807E}" srcOrd="0" destOrd="0" presId="urn:microsoft.com/office/officeart/2005/8/layout/hList1"/>
    <dgm:cxn modelId="{D7E07638-0B30-4547-B15E-07F72F5FA04F}" type="presOf" srcId="{CE67D9B5-099C-4FE5-8B0C-C54900162D1A}" destId="{CDAE8663-62A8-488D-A987-2029CDC9EA72}" srcOrd="0" destOrd="2" presId="urn:microsoft.com/office/officeart/2005/8/layout/hList1"/>
    <dgm:cxn modelId="{CF3F8F3A-1B94-436A-A447-C00795A764A1}" type="presOf" srcId="{C18827AB-9A71-492D-A368-FC22ED6E8151}" destId="{292A69D8-25C5-4112-968E-F23D6BF05148}" srcOrd="0" destOrd="0" presId="urn:microsoft.com/office/officeart/2005/8/layout/hList1"/>
    <dgm:cxn modelId="{0AA0ED61-3B67-4F63-854D-CEBBEBE75463}" type="presOf" srcId="{737C80F7-E97C-4BBF-9F3F-6BD706B7C432}" destId="{CDAE8663-62A8-488D-A987-2029CDC9EA72}" srcOrd="0" destOrd="3" presId="urn:microsoft.com/office/officeart/2005/8/layout/hList1"/>
    <dgm:cxn modelId="{21A63864-AE66-4B8A-9A27-F268F8F36798}" srcId="{4BD1E2BE-4E2C-40D8-9C69-8E7FE288B713}" destId="{CE67D9B5-099C-4FE5-8B0C-C54900162D1A}" srcOrd="1" destOrd="0" parTransId="{AC767969-7D49-4F72-B11F-051A0A0A681B}" sibTransId="{61C4E5FF-E794-4EC4-A026-0CFDBB40899C}"/>
    <dgm:cxn modelId="{C8592E68-3AAF-4358-AA90-6C487232B186}" srcId="{275D9CFD-1BAB-4195-BC54-37E925E0268B}" destId="{B05FA671-96CA-4CD4-9AB4-96F5F651E856}" srcOrd="2" destOrd="0" parTransId="{D35E34AA-8F74-47F2-B846-A2B605446B64}" sibTransId="{6CC412B5-B246-406F-9054-68D44D7C851D}"/>
    <dgm:cxn modelId="{0723E04F-69BB-435E-882B-C5CFBA84A38E}" srcId="{6267B945-CF78-4198-B602-1D76D2A9B882}" destId="{E30045F4-497C-4692-A56E-E6706E65FC30}" srcOrd="1" destOrd="0" parTransId="{EBC09EF7-3E2E-46F7-9DCE-1E9C9FC839FB}" sibTransId="{40466185-89AD-4B5E-8671-571B32F9AB26}"/>
    <dgm:cxn modelId="{22DBB873-4A98-4B0D-B2C4-C22D45073321}" type="presOf" srcId="{818A90D8-41B1-4E8A-8E61-15BF0F7DE7F8}" destId="{66FD1C51-C9B5-48AB-A552-66B26509DEA2}" srcOrd="0" destOrd="1" presId="urn:microsoft.com/office/officeart/2005/8/layout/hList1"/>
    <dgm:cxn modelId="{19136178-9969-4148-8284-76D2F895B4A6}" srcId="{4BD1E2BE-4E2C-40D8-9C69-8E7FE288B713}" destId="{D6B2AD55-0217-4A28-BBCD-62B403E3D51B}" srcOrd="3" destOrd="0" parTransId="{165ABE1F-CCFB-48E7-9BA3-34449614D66F}" sibTransId="{8C4C9992-4ABA-4363-86D6-59AEAD8C6868}"/>
    <dgm:cxn modelId="{51951883-B7F5-4FE5-81CC-59AB8EF4B021}" srcId="{4BD1E2BE-4E2C-40D8-9C69-8E7FE288B713}" destId="{737C80F7-E97C-4BBF-9F3F-6BD706B7C432}" srcOrd="2" destOrd="0" parTransId="{10B07B53-9F80-4FDE-8ED7-E6E9DB5B8FC0}" sibTransId="{55F01E8A-13E0-41D4-93FA-42A71FE6F1C9}"/>
    <dgm:cxn modelId="{136CD18B-6AE3-4F5F-AD16-B4A41F2DFF64}" srcId="{275D9CFD-1BAB-4195-BC54-37E925E0268B}" destId="{ED64868F-DC63-4F15-9451-A28098C766F4}" srcOrd="1" destOrd="0" parTransId="{81768056-B75C-4EE3-98D9-768AF9AA5699}" sibTransId="{29F7C7DC-BD96-46E3-B6C9-3F9796284A88}"/>
    <dgm:cxn modelId="{7D8FB090-1989-4B8E-852D-6889FBFC76AA}" srcId="{6267B945-CF78-4198-B602-1D76D2A9B882}" destId="{724AA8D0-5D34-4713-8323-9173B18D55D1}" srcOrd="3" destOrd="0" parTransId="{077DD959-B33A-453E-B5C7-98B8C202362A}" sibTransId="{2364338C-EFDE-4482-BF4F-6533830E2F7F}"/>
    <dgm:cxn modelId="{3A6D4392-5F3F-4D2F-8530-F8FBD24BB3CA}" type="presOf" srcId="{A323A495-F39E-4E64-B09B-A8440EB9DA04}" destId="{F6E85425-B91A-463D-BD39-A137FAD2BF4E}" srcOrd="0" destOrd="0" presId="urn:microsoft.com/office/officeart/2005/8/layout/hList1"/>
    <dgm:cxn modelId="{C58CECA1-3285-4DFB-BFDB-40C5A8014624}" type="presOf" srcId="{9A6EB730-50D9-4863-872B-733084FDF049}" destId="{292A69D8-25C5-4112-968E-F23D6BF05148}" srcOrd="0" destOrd="1" presId="urn:microsoft.com/office/officeart/2005/8/layout/hList1"/>
    <dgm:cxn modelId="{262465A4-6786-4481-940C-801444E1F853}" type="presOf" srcId="{CADB6378-3E53-4D2F-A8C0-2E5191B5AA96}" destId="{CDAE8663-62A8-488D-A987-2029CDC9EA72}" srcOrd="0" destOrd="8" presId="urn:microsoft.com/office/officeart/2005/8/layout/hList1"/>
    <dgm:cxn modelId="{9BAD48A5-A54A-48AC-A02D-B03B798ED7C4}" srcId="{6267B945-CF78-4198-B602-1D76D2A9B882}" destId="{DE06FFF2-7CDF-4131-80D2-39732D687F14}" srcOrd="2" destOrd="0" parTransId="{E75312B5-F706-48CA-A89F-570B13CCCC1D}" sibTransId="{09297480-C86C-4CBA-93A6-BA16AF1BC425}"/>
    <dgm:cxn modelId="{87CA86A5-D4F7-46D8-A648-6A31BB000D25}" type="presOf" srcId="{FDF1034E-CF06-4F60-A329-A105885C9088}" destId="{CDAE8663-62A8-488D-A987-2029CDC9EA72}" srcOrd="0" destOrd="1" presId="urn:microsoft.com/office/officeart/2005/8/layout/hList1"/>
    <dgm:cxn modelId="{B12A3BA8-9383-49D3-9BA3-81C697EF1840}" type="presOf" srcId="{CDB3648C-BFF1-41A1-A391-F4278687895C}" destId="{23E2F93B-16A4-405A-BC25-BC932FFC4958}" srcOrd="0" destOrd="0" presId="urn:microsoft.com/office/officeart/2005/8/layout/hList1"/>
    <dgm:cxn modelId="{F21DAAAD-56B1-4DB2-90A0-98392056941D}" type="presOf" srcId="{AF3B15F1-9B13-4DBC-B3D3-FE262B764846}" destId="{CDAE8663-62A8-488D-A987-2029CDC9EA72}" srcOrd="0" destOrd="7" presId="urn:microsoft.com/office/officeart/2005/8/layout/hList1"/>
    <dgm:cxn modelId="{30E279AF-A6B0-4831-BEE3-8C5BAE3D15F4}" srcId="{4BD1E2BE-4E2C-40D8-9C69-8E7FE288B713}" destId="{10993DFC-9387-4EEA-868B-C8CB96472D51}" srcOrd="4" destOrd="0" parTransId="{6DDAD6E8-0F1A-403B-A343-D95C65E2D117}" sibTransId="{2C89E8C0-9AE8-42F9-9F65-B90F41D576E1}"/>
    <dgm:cxn modelId="{9F1648B3-7189-442D-81F4-36B03A43E519}" srcId="{B05FA671-96CA-4CD4-9AB4-96F5F651E856}" destId="{AF3B15F1-9B13-4DBC-B3D3-FE262B764846}" srcOrd="1" destOrd="0" parTransId="{6514C379-0661-40B3-B93C-B7F0E22E9CA3}" sibTransId="{739A9763-30CA-4D09-8F51-AC237F8B282E}"/>
    <dgm:cxn modelId="{86CEBEB8-F432-4175-A17A-38D045E5C02B}" type="presOf" srcId="{724AA8D0-5D34-4713-8323-9173B18D55D1}" destId="{66FD1C51-C9B5-48AB-A552-66B26509DEA2}" srcOrd="0" destOrd="4" presId="urn:microsoft.com/office/officeart/2005/8/layout/hList1"/>
    <dgm:cxn modelId="{17C356C7-9C54-4CD9-88D5-25AD90143523}" type="presOf" srcId="{DE06FFF2-7CDF-4131-80D2-39732D687F14}" destId="{66FD1C51-C9B5-48AB-A552-66B26509DEA2}" srcOrd="0" destOrd="3" presId="urn:microsoft.com/office/officeart/2005/8/layout/hList1"/>
    <dgm:cxn modelId="{1F1B67CA-392E-4247-94C9-666273E4319E}" srcId="{4BD1E2BE-4E2C-40D8-9C69-8E7FE288B713}" destId="{FDF1034E-CF06-4F60-A329-A105885C9088}" srcOrd="0" destOrd="0" parTransId="{AEAC789F-EB6F-408F-A8C6-BFE57C0F11B4}" sibTransId="{179A8850-D5A0-46C9-9422-0EE947892202}"/>
    <dgm:cxn modelId="{8EFF99CB-FCC8-4AB0-AA30-DB2AAD73BF3D}" type="presOf" srcId="{D6B2AD55-0217-4A28-BBCD-62B403E3D51B}" destId="{CDAE8663-62A8-488D-A987-2029CDC9EA72}" srcOrd="0" destOrd="4" presId="urn:microsoft.com/office/officeart/2005/8/layout/hList1"/>
    <dgm:cxn modelId="{FF1100DA-1D4C-4644-B771-F6DD86EF4B3A}" srcId="{B05FA671-96CA-4CD4-9AB4-96F5F651E856}" destId="{4BD1E2BE-4E2C-40D8-9C69-8E7FE288B713}" srcOrd="0" destOrd="0" parTransId="{65292ACE-E783-4A09-81D1-EF26F3890CD7}" sibTransId="{4B1106F1-104C-4B64-AFA4-3BFF4D51CF30}"/>
    <dgm:cxn modelId="{767AABE8-8F43-4459-BF57-11D845467BFE}" srcId="{275D9CFD-1BAB-4195-BC54-37E925E0268B}" destId="{CDB3648C-BFF1-41A1-A391-F4278687895C}" srcOrd="3" destOrd="0" parTransId="{2D02DD9C-5191-43E0-A42D-BDE1BCBFD06B}" sibTransId="{02CE5854-A75A-4F93-8925-EC816C034E61}"/>
    <dgm:cxn modelId="{A672ABEC-A203-4DA3-AC1F-301AB5465ED1}" srcId="{275D9CFD-1BAB-4195-BC54-37E925E0268B}" destId="{F9E5216B-4258-413E-B99F-87EE7F434FF9}" srcOrd="0" destOrd="0" parTransId="{037604A6-2554-427C-A2C4-6A4C7EE4F485}" sibTransId="{D31571C5-2322-4CA5-A603-0C64A8B9DC43}"/>
    <dgm:cxn modelId="{32915DEF-9AC1-461F-8D7D-E0194FAB4316}" srcId="{6267B945-CF78-4198-B602-1D76D2A9B882}" destId="{818A90D8-41B1-4E8A-8E61-15BF0F7DE7F8}" srcOrd="0" destOrd="0" parTransId="{A893CFA3-40DC-4E5F-832B-4CF9838BA277}" sibTransId="{A8E5EE83-F09D-46CD-A6F6-2DF67DA7912A}"/>
    <dgm:cxn modelId="{B5B944F4-BF1A-4CE9-B73D-0E800EFFF0A5}" type="presOf" srcId="{D7BF4720-36A8-4D13-85D8-608A1EB26A22}" destId="{CDAE8663-62A8-488D-A987-2029CDC9EA72}" srcOrd="0" destOrd="6" presId="urn:microsoft.com/office/officeart/2005/8/layout/hList1"/>
    <dgm:cxn modelId="{902349F5-BFC7-4DF6-9395-C1F246EEFC65}" type="presOf" srcId="{6267B945-CF78-4198-B602-1D76D2A9B882}" destId="{66FD1C51-C9B5-48AB-A552-66B26509DEA2}" srcOrd="0" destOrd="0" presId="urn:microsoft.com/office/officeart/2005/8/layout/hList1"/>
    <dgm:cxn modelId="{2000D1F6-85B1-4E29-8276-0E430BBB6E04}" srcId="{ED64868F-DC63-4F15-9451-A28098C766F4}" destId="{6267B945-CF78-4198-B602-1D76D2A9B882}" srcOrd="0" destOrd="0" parTransId="{573BBEA1-C92D-48ED-8BC9-C5ACF65DB494}" sibTransId="{F50776F5-37BA-46FB-B6CC-15DEF73D20E6}"/>
    <dgm:cxn modelId="{598922F7-5243-4022-AC77-E251AE4C9739}" type="presOf" srcId="{ED64868F-DC63-4F15-9451-A28098C766F4}" destId="{0E9D45C8-428B-4513-9E49-C9C2947B07C2}" srcOrd="0" destOrd="0" presId="urn:microsoft.com/office/officeart/2005/8/layout/hList1"/>
    <dgm:cxn modelId="{A9463EF7-B567-4B17-BF0E-0F8939530FAF}" type="presOf" srcId="{F9E5216B-4258-413E-B99F-87EE7F434FF9}" destId="{BB090A45-21B6-4CD7-9DE1-CD8C258A1741}" srcOrd="0" destOrd="0" presId="urn:microsoft.com/office/officeart/2005/8/layout/hList1"/>
    <dgm:cxn modelId="{2EB41CFF-B763-45FA-B1A8-060C8AF25247}" type="presOf" srcId="{10993DFC-9387-4EEA-868B-C8CB96472D51}" destId="{CDAE8663-62A8-488D-A987-2029CDC9EA72}" srcOrd="0" destOrd="5" presId="urn:microsoft.com/office/officeart/2005/8/layout/hList1"/>
    <dgm:cxn modelId="{3701D674-235C-40C2-ABDF-2398755B10FB}" type="presParOf" srcId="{97862A05-BC5A-4A99-8CD5-4CA9F9BA807E}" destId="{AC23BD0A-6A0A-44B5-9287-D9F059EA0C9F}" srcOrd="0" destOrd="0" presId="urn:microsoft.com/office/officeart/2005/8/layout/hList1"/>
    <dgm:cxn modelId="{7E409A02-A8A4-42BA-8C57-965DB9E570AA}" type="presParOf" srcId="{AC23BD0A-6A0A-44B5-9287-D9F059EA0C9F}" destId="{BB090A45-21B6-4CD7-9DE1-CD8C258A1741}" srcOrd="0" destOrd="0" presId="urn:microsoft.com/office/officeart/2005/8/layout/hList1"/>
    <dgm:cxn modelId="{7FDF8CC8-E641-4301-BF7D-FF00CF7591FE}" type="presParOf" srcId="{AC23BD0A-6A0A-44B5-9287-D9F059EA0C9F}" destId="{292A69D8-25C5-4112-968E-F23D6BF05148}" srcOrd="1" destOrd="0" presId="urn:microsoft.com/office/officeart/2005/8/layout/hList1"/>
    <dgm:cxn modelId="{3083C307-CDAF-433E-A5A4-4FCA9AD9CE75}" type="presParOf" srcId="{97862A05-BC5A-4A99-8CD5-4CA9F9BA807E}" destId="{B1A48B94-0224-4F04-A895-78D641FB5CBE}" srcOrd="1" destOrd="0" presId="urn:microsoft.com/office/officeart/2005/8/layout/hList1"/>
    <dgm:cxn modelId="{357663EF-379C-4A59-996F-CBFB91E2599D}" type="presParOf" srcId="{97862A05-BC5A-4A99-8CD5-4CA9F9BA807E}" destId="{86B19E4A-E0BD-4C51-B5FE-CDE45EAF7F48}" srcOrd="2" destOrd="0" presId="urn:microsoft.com/office/officeart/2005/8/layout/hList1"/>
    <dgm:cxn modelId="{71E59DE6-1B21-496A-8481-25235A568799}" type="presParOf" srcId="{86B19E4A-E0BD-4C51-B5FE-CDE45EAF7F48}" destId="{0E9D45C8-428B-4513-9E49-C9C2947B07C2}" srcOrd="0" destOrd="0" presId="urn:microsoft.com/office/officeart/2005/8/layout/hList1"/>
    <dgm:cxn modelId="{84BF5CB6-F644-413D-991D-C79608F02911}" type="presParOf" srcId="{86B19E4A-E0BD-4C51-B5FE-CDE45EAF7F48}" destId="{66FD1C51-C9B5-48AB-A552-66B26509DEA2}" srcOrd="1" destOrd="0" presId="urn:microsoft.com/office/officeart/2005/8/layout/hList1"/>
    <dgm:cxn modelId="{9308E1CB-9109-44B9-9AF6-4D103C959CDB}" type="presParOf" srcId="{97862A05-BC5A-4A99-8CD5-4CA9F9BA807E}" destId="{1F411DA8-3BB0-4D07-85E4-615698A2A2F5}" srcOrd="3" destOrd="0" presId="urn:microsoft.com/office/officeart/2005/8/layout/hList1"/>
    <dgm:cxn modelId="{09AA04B2-2BEC-41C8-B7F9-81CA9DD92D38}" type="presParOf" srcId="{97862A05-BC5A-4A99-8CD5-4CA9F9BA807E}" destId="{9052D3AC-05BD-44E2-8BE3-C93311AA2D24}" srcOrd="4" destOrd="0" presId="urn:microsoft.com/office/officeart/2005/8/layout/hList1"/>
    <dgm:cxn modelId="{2E7127BB-533C-481F-BDB0-E73D051E5385}" type="presParOf" srcId="{9052D3AC-05BD-44E2-8BE3-C93311AA2D24}" destId="{13B9A3A4-91D8-40F2-97AC-A0922D996324}" srcOrd="0" destOrd="0" presId="urn:microsoft.com/office/officeart/2005/8/layout/hList1"/>
    <dgm:cxn modelId="{6ADB54F8-DC4B-4B39-945C-DB57171335E1}" type="presParOf" srcId="{9052D3AC-05BD-44E2-8BE3-C93311AA2D24}" destId="{CDAE8663-62A8-488D-A987-2029CDC9EA72}" srcOrd="1" destOrd="0" presId="urn:microsoft.com/office/officeart/2005/8/layout/hList1"/>
    <dgm:cxn modelId="{095D779D-3A84-41E9-995A-3F4CF93ACE5D}" type="presParOf" srcId="{97862A05-BC5A-4A99-8CD5-4CA9F9BA807E}" destId="{616EADE1-2938-4221-A299-1E4119B24EDF}" srcOrd="5" destOrd="0" presId="urn:microsoft.com/office/officeart/2005/8/layout/hList1"/>
    <dgm:cxn modelId="{5E543FEC-9ADD-4282-B002-E27483337CE6}" type="presParOf" srcId="{97862A05-BC5A-4A99-8CD5-4CA9F9BA807E}" destId="{6DED3FAF-0AF4-47F8-9F3F-72EEA2E94399}" srcOrd="6" destOrd="0" presId="urn:microsoft.com/office/officeart/2005/8/layout/hList1"/>
    <dgm:cxn modelId="{E618C1C0-79B1-453B-9A3B-0916C69E5740}" type="presParOf" srcId="{6DED3FAF-0AF4-47F8-9F3F-72EEA2E94399}" destId="{23E2F93B-16A4-405A-BC25-BC932FFC4958}" srcOrd="0" destOrd="0" presId="urn:microsoft.com/office/officeart/2005/8/layout/hList1"/>
    <dgm:cxn modelId="{6C37EC93-9190-4BBA-AA2E-1EDA7AA0AC47}" type="presParOf" srcId="{6DED3FAF-0AF4-47F8-9F3F-72EEA2E94399}" destId="{F6E85425-B91A-463D-BD39-A137FAD2BF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90A45-21B6-4CD7-9DE1-CD8C258A1741}">
      <dsp:nvSpPr>
        <dsp:cNvPr id="0" name=""/>
        <dsp:cNvSpPr/>
      </dsp:nvSpPr>
      <dsp:spPr>
        <a:xfrm>
          <a:off x="4326" y="69845"/>
          <a:ext cx="2601255" cy="604800"/>
        </a:xfrm>
        <a:prstGeom prst="rect">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HPI</a:t>
          </a:r>
        </a:p>
      </dsp:txBody>
      <dsp:txXfrm>
        <a:off x="4326" y="69845"/>
        <a:ext cx="2601255" cy="604800"/>
      </dsp:txXfrm>
    </dsp:sp>
    <dsp:sp modelId="{292A69D8-25C5-4112-968E-F23D6BF05148}">
      <dsp:nvSpPr>
        <dsp:cNvPr id="0" name=""/>
        <dsp:cNvSpPr/>
      </dsp:nvSpPr>
      <dsp:spPr>
        <a:xfrm>
          <a:off x="4326" y="674645"/>
          <a:ext cx="2601255" cy="332427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Polysubstance use, sepsis, and AKI secondary to rhabdomyolysis </a:t>
          </a:r>
        </a:p>
        <a:p>
          <a:pPr marL="228600" lvl="1" indent="-228600" algn="l" defTabSz="933450">
            <a:lnSpc>
              <a:spcPct val="90000"/>
            </a:lnSpc>
            <a:spcBef>
              <a:spcPct val="0"/>
            </a:spcBef>
            <a:spcAft>
              <a:spcPct val="15000"/>
            </a:spcAft>
            <a:buChar char="•"/>
          </a:pPr>
          <a:r>
            <a:rPr lang="en-US" sz="2100" kern="1200" dirty="0"/>
            <a:t>ANO x2 (self + year)  </a:t>
          </a:r>
        </a:p>
      </dsp:txBody>
      <dsp:txXfrm>
        <a:off x="4326" y="674645"/>
        <a:ext cx="2601255" cy="3324270"/>
      </dsp:txXfrm>
    </dsp:sp>
    <dsp:sp modelId="{0E9D45C8-428B-4513-9E49-C9C2947B07C2}">
      <dsp:nvSpPr>
        <dsp:cNvPr id="0" name=""/>
        <dsp:cNvSpPr/>
      </dsp:nvSpPr>
      <dsp:spPr>
        <a:xfrm>
          <a:off x="2969756" y="69845"/>
          <a:ext cx="2601255" cy="604800"/>
        </a:xfrm>
        <a:prstGeom prst="rect">
          <a:avLst/>
        </a:prstGeom>
        <a:solidFill>
          <a:schemeClr val="accent2">
            <a:shade val="80000"/>
            <a:hueOff val="-11957"/>
            <a:satOff val="-1341"/>
            <a:lumOff val="8560"/>
            <a:alphaOff val="0"/>
          </a:schemeClr>
        </a:solidFill>
        <a:ln w="25400" cap="flat" cmpd="sng" algn="ctr">
          <a:solidFill>
            <a:schemeClr val="accent2">
              <a:shade val="80000"/>
              <a:hueOff val="-11957"/>
              <a:satOff val="-1341"/>
              <a:lumOff val="85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Vitals</a:t>
          </a:r>
        </a:p>
      </dsp:txBody>
      <dsp:txXfrm>
        <a:off x="2969756" y="69845"/>
        <a:ext cx="2601255" cy="604800"/>
      </dsp:txXfrm>
    </dsp:sp>
    <dsp:sp modelId="{66FD1C51-C9B5-48AB-A552-66B26509DEA2}">
      <dsp:nvSpPr>
        <dsp:cNvPr id="0" name=""/>
        <dsp:cNvSpPr/>
      </dsp:nvSpPr>
      <dsp:spPr>
        <a:xfrm>
          <a:off x="2969756" y="674645"/>
          <a:ext cx="2601255" cy="332427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Upon admission </a:t>
          </a:r>
        </a:p>
        <a:p>
          <a:pPr marL="457200" lvl="2" indent="-228600" algn="l" defTabSz="933450">
            <a:lnSpc>
              <a:spcPct val="90000"/>
            </a:lnSpc>
            <a:spcBef>
              <a:spcPct val="0"/>
            </a:spcBef>
            <a:spcAft>
              <a:spcPct val="15000"/>
            </a:spcAft>
            <a:buChar char="•"/>
          </a:pPr>
          <a:r>
            <a:rPr lang="en-US" sz="2100" kern="1200" dirty="0">
              <a:solidFill>
                <a:srgbClr val="FF0000"/>
              </a:solidFill>
            </a:rPr>
            <a:t>T:38.3</a:t>
          </a:r>
        </a:p>
        <a:p>
          <a:pPr marL="457200" lvl="2" indent="-228600" algn="l" defTabSz="933450">
            <a:lnSpc>
              <a:spcPct val="90000"/>
            </a:lnSpc>
            <a:spcBef>
              <a:spcPct val="0"/>
            </a:spcBef>
            <a:spcAft>
              <a:spcPct val="15000"/>
            </a:spcAft>
            <a:buChar char="•"/>
          </a:pPr>
          <a:r>
            <a:rPr lang="en-US" sz="2100" kern="1200" dirty="0">
              <a:solidFill>
                <a:schemeClr val="tx1"/>
              </a:solidFill>
            </a:rPr>
            <a:t>HR: 84</a:t>
          </a:r>
        </a:p>
        <a:p>
          <a:pPr marL="457200" lvl="2" indent="-228600" algn="l" defTabSz="933450">
            <a:lnSpc>
              <a:spcPct val="90000"/>
            </a:lnSpc>
            <a:spcBef>
              <a:spcPct val="0"/>
            </a:spcBef>
            <a:spcAft>
              <a:spcPct val="15000"/>
            </a:spcAft>
            <a:buChar char="•"/>
          </a:pPr>
          <a:r>
            <a:rPr lang="en-US" sz="2100" kern="1200" dirty="0">
              <a:solidFill>
                <a:srgbClr val="FF0000"/>
              </a:solidFill>
            </a:rPr>
            <a:t>BP: 109/62</a:t>
          </a:r>
        </a:p>
        <a:p>
          <a:pPr marL="457200" lvl="2" indent="-228600" algn="l" defTabSz="933450">
            <a:lnSpc>
              <a:spcPct val="90000"/>
            </a:lnSpc>
            <a:spcBef>
              <a:spcPct val="0"/>
            </a:spcBef>
            <a:spcAft>
              <a:spcPct val="15000"/>
            </a:spcAft>
            <a:buChar char="•"/>
          </a:pPr>
          <a:r>
            <a:rPr lang="en-US" sz="2100" kern="1200" dirty="0">
              <a:solidFill>
                <a:srgbClr val="FF0000"/>
              </a:solidFill>
            </a:rPr>
            <a:t>Oxygen Therapy: High-Flow nasal cannula</a:t>
          </a:r>
        </a:p>
      </dsp:txBody>
      <dsp:txXfrm>
        <a:off x="2969756" y="674645"/>
        <a:ext cx="2601255" cy="3324270"/>
      </dsp:txXfrm>
    </dsp:sp>
    <dsp:sp modelId="{13B9A3A4-91D8-40F2-97AC-A0922D996324}">
      <dsp:nvSpPr>
        <dsp:cNvPr id="0" name=""/>
        <dsp:cNvSpPr/>
      </dsp:nvSpPr>
      <dsp:spPr>
        <a:xfrm>
          <a:off x="5935187" y="69845"/>
          <a:ext cx="2601255" cy="604800"/>
        </a:xfrm>
        <a:prstGeom prst="rect">
          <a:avLst/>
        </a:prstGeom>
        <a:solidFill>
          <a:schemeClr val="accent2">
            <a:shade val="80000"/>
            <a:hueOff val="-23915"/>
            <a:satOff val="-2683"/>
            <a:lumOff val="17120"/>
            <a:alphaOff val="0"/>
          </a:schemeClr>
        </a:solidFill>
        <a:ln w="25400" cap="flat" cmpd="sng" algn="ctr">
          <a:solidFill>
            <a:schemeClr val="accent2">
              <a:shade val="80000"/>
              <a:hueOff val="-23915"/>
              <a:satOff val="-2683"/>
              <a:lumOff val="171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Labs</a:t>
          </a:r>
        </a:p>
      </dsp:txBody>
      <dsp:txXfrm>
        <a:off x="5935187" y="69845"/>
        <a:ext cx="2601255" cy="604800"/>
      </dsp:txXfrm>
    </dsp:sp>
    <dsp:sp modelId="{CDAE8663-62A8-488D-A987-2029CDC9EA72}">
      <dsp:nvSpPr>
        <dsp:cNvPr id="0" name=""/>
        <dsp:cNvSpPr/>
      </dsp:nvSpPr>
      <dsp:spPr>
        <a:xfrm>
          <a:off x="5935187" y="674645"/>
          <a:ext cx="2601255" cy="332427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Upon admission </a:t>
          </a:r>
        </a:p>
        <a:p>
          <a:pPr marL="457200" lvl="2" indent="-228600" algn="l" defTabSz="933450">
            <a:lnSpc>
              <a:spcPct val="90000"/>
            </a:lnSpc>
            <a:spcBef>
              <a:spcPct val="0"/>
            </a:spcBef>
            <a:spcAft>
              <a:spcPct val="15000"/>
            </a:spcAft>
            <a:buChar char="•"/>
          </a:pPr>
          <a:r>
            <a:rPr lang="en-US" sz="2100" kern="1200" dirty="0">
              <a:solidFill>
                <a:srgbClr val="FF0000"/>
              </a:solidFill>
            </a:rPr>
            <a:t>WBC: 17.57 </a:t>
          </a:r>
        </a:p>
        <a:p>
          <a:pPr marL="457200" lvl="2" indent="-228600" algn="l" defTabSz="933450">
            <a:lnSpc>
              <a:spcPct val="90000"/>
            </a:lnSpc>
            <a:spcBef>
              <a:spcPct val="0"/>
            </a:spcBef>
            <a:spcAft>
              <a:spcPct val="15000"/>
            </a:spcAft>
            <a:buChar char="•"/>
          </a:pPr>
          <a:r>
            <a:rPr lang="en-US" sz="2100" kern="1200" dirty="0">
              <a:solidFill>
                <a:srgbClr val="FF0000"/>
              </a:solidFill>
            </a:rPr>
            <a:t>RBC: 4.28 </a:t>
          </a:r>
        </a:p>
        <a:p>
          <a:pPr marL="457200" lvl="2" indent="-228600" algn="l" defTabSz="933450">
            <a:lnSpc>
              <a:spcPct val="90000"/>
            </a:lnSpc>
            <a:spcBef>
              <a:spcPct val="0"/>
            </a:spcBef>
            <a:spcAft>
              <a:spcPct val="15000"/>
            </a:spcAft>
            <a:buChar char="•"/>
          </a:pPr>
          <a:r>
            <a:rPr lang="en-US" sz="2100" kern="1200" dirty="0">
              <a:solidFill>
                <a:srgbClr val="FF0000"/>
              </a:solidFill>
            </a:rPr>
            <a:t>Hgb: 12.9 </a:t>
          </a:r>
        </a:p>
        <a:p>
          <a:pPr marL="457200" lvl="2" indent="-228600" algn="l" defTabSz="933450">
            <a:lnSpc>
              <a:spcPct val="90000"/>
            </a:lnSpc>
            <a:spcBef>
              <a:spcPct val="0"/>
            </a:spcBef>
            <a:spcAft>
              <a:spcPct val="15000"/>
            </a:spcAft>
            <a:buChar char="•"/>
          </a:pPr>
          <a:r>
            <a:rPr lang="en-US" sz="2100" kern="1200" dirty="0">
              <a:solidFill>
                <a:srgbClr val="FF0000"/>
              </a:solidFill>
            </a:rPr>
            <a:t>Cr: 6.5</a:t>
          </a:r>
        </a:p>
        <a:p>
          <a:pPr marL="457200" lvl="2" indent="-228600" algn="l" defTabSz="933450">
            <a:lnSpc>
              <a:spcPct val="90000"/>
            </a:lnSpc>
            <a:spcBef>
              <a:spcPct val="0"/>
            </a:spcBef>
            <a:spcAft>
              <a:spcPct val="15000"/>
            </a:spcAft>
            <a:buChar char="•"/>
          </a:pPr>
          <a:r>
            <a:rPr lang="en-US" sz="2100" kern="1200" dirty="0"/>
            <a:t>CK: &gt;22000</a:t>
          </a:r>
        </a:p>
        <a:p>
          <a:pPr marL="457200" lvl="2" indent="-228600" algn="l" defTabSz="933450">
            <a:lnSpc>
              <a:spcPct val="90000"/>
            </a:lnSpc>
            <a:spcBef>
              <a:spcPct val="0"/>
            </a:spcBef>
            <a:spcAft>
              <a:spcPct val="15000"/>
            </a:spcAft>
            <a:buChar char="•"/>
          </a:pPr>
          <a:r>
            <a:rPr lang="en-US" sz="2100" kern="1200" dirty="0"/>
            <a:t>eGFR: 11</a:t>
          </a:r>
        </a:p>
        <a:p>
          <a:pPr marL="228600" lvl="1" indent="-228600" algn="l" defTabSz="933450">
            <a:lnSpc>
              <a:spcPct val="90000"/>
            </a:lnSpc>
            <a:spcBef>
              <a:spcPct val="0"/>
            </a:spcBef>
            <a:spcAft>
              <a:spcPct val="15000"/>
            </a:spcAft>
            <a:buChar char="•"/>
          </a:pPr>
          <a:r>
            <a:rPr lang="en-US" sz="2100" kern="1200" dirty="0"/>
            <a:t>Urine Toxicology:</a:t>
          </a:r>
        </a:p>
        <a:p>
          <a:pPr marL="457200" lvl="2" indent="-228600" algn="l" defTabSz="933450">
            <a:lnSpc>
              <a:spcPct val="90000"/>
            </a:lnSpc>
            <a:spcBef>
              <a:spcPct val="0"/>
            </a:spcBef>
            <a:spcAft>
              <a:spcPct val="15000"/>
            </a:spcAft>
            <a:buChar char="•"/>
          </a:pPr>
          <a:r>
            <a:rPr lang="en-US" sz="2100" kern="1200" dirty="0"/>
            <a:t>(+) Cocaine </a:t>
          </a:r>
        </a:p>
      </dsp:txBody>
      <dsp:txXfrm>
        <a:off x="5935187" y="674645"/>
        <a:ext cx="2601255" cy="3324270"/>
      </dsp:txXfrm>
    </dsp:sp>
    <dsp:sp modelId="{23E2F93B-16A4-405A-BC25-BC932FFC4958}">
      <dsp:nvSpPr>
        <dsp:cNvPr id="0" name=""/>
        <dsp:cNvSpPr/>
      </dsp:nvSpPr>
      <dsp:spPr>
        <a:xfrm>
          <a:off x="8900618" y="69845"/>
          <a:ext cx="2601255" cy="604800"/>
        </a:xfrm>
        <a:prstGeom prst="rect">
          <a:avLst/>
        </a:prstGeom>
        <a:solidFill>
          <a:schemeClr val="accent2">
            <a:shade val="80000"/>
            <a:hueOff val="-35872"/>
            <a:satOff val="-4024"/>
            <a:lumOff val="2568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Micro</a:t>
          </a:r>
        </a:p>
      </dsp:txBody>
      <dsp:txXfrm>
        <a:off x="8900618" y="69845"/>
        <a:ext cx="2601255" cy="604800"/>
      </dsp:txXfrm>
    </dsp:sp>
    <dsp:sp modelId="{F6E85425-B91A-463D-BD39-A137FAD2BF4E}">
      <dsp:nvSpPr>
        <dsp:cNvPr id="0" name=""/>
        <dsp:cNvSpPr/>
      </dsp:nvSpPr>
      <dsp:spPr>
        <a:xfrm>
          <a:off x="8900618" y="674645"/>
          <a:ext cx="2601255" cy="332427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8/13: 2/2 blood cx: </a:t>
          </a:r>
          <a:r>
            <a:rPr lang="en-US" sz="2100" kern="1200" dirty="0">
              <a:solidFill>
                <a:srgbClr val="FF0000"/>
              </a:solidFill>
            </a:rPr>
            <a:t>(+) MSSA</a:t>
          </a:r>
        </a:p>
      </dsp:txBody>
      <dsp:txXfrm>
        <a:off x="8900618" y="674645"/>
        <a:ext cx="2601255" cy="3324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790FD-A90B-48BB-862C-54DF8D635EF8}">
      <dsp:nvSpPr>
        <dsp:cNvPr id="0" name=""/>
        <dsp:cNvSpPr/>
      </dsp:nvSpPr>
      <dsp:spPr>
        <a:xfrm>
          <a:off x="0" y="1785"/>
          <a:ext cx="4201957"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021B8-7181-42D7-A44A-C38AA345F841}">
      <dsp:nvSpPr>
        <dsp:cNvPr id="0" name=""/>
        <dsp:cNvSpPr/>
      </dsp:nvSpPr>
      <dsp:spPr>
        <a:xfrm>
          <a:off x="0" y="1785"/>
          <a:ext cx="840391" cy="3654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PPIs</a:t>
          </a:r>
        </a:p>
      </dsp:txBody>
      <dsp:txXfrm>
        <a:off x="0" y="1785"/>
        <a:ext cx="840391" cy="3654028"/>
      </dsp:txXfrm>
    </dsp:sp>
    <dsp:sp modelId="{74DD597F-347D-4990-BAE0-74C2BC4B7426}">
      <dsp:nvSpPr>
        <dsp:cNvPr id="0" name=""/>
        <dsp:cNvSpPr/>
      </dsp:nvSpPr>
      <dsp:spPr>
        <a:xfrm>
          <a:off x="903420" y="44740"/>
          <a:ext cx="3298536" cy="859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Inhibits the proton pump (H+/K+ ATPase) which prevents parietal cells from secreting gastric acid</a:t>
          </a:r>
        </a:p>
        <a:p>
          <a:pPr marL="0" lvl="0" indent="0" algn="l" defTabSz="755650">
            <a:lnSpc>
              <a:spcPct val="90000"/>
            </a:lnSpc>
            <a:spcBef>
              <a:spcPct val="0"/>
            </a:spcBef>
            <a:spcAft>
              <a:spcPct val="35000"/>
            </a:spcAft>
            <a:buNone/>
          </a:pPr>
          <a:endParaRPr lang="en-US" sz="1400" kern="1200" dirty="0"/>
        </a:p>
      </dsp:txBody>
      <dsp:txXfrm>
        <a:off x="903420" y="44740"/>
        <a:ext cx="3298536" cy="859089"/>
      </dsp:txXfrm>
    </dsp:sp>
    <dsp:sp modelId="{4B08D481-7609-4755-9B9E-95E695E83823}">
      <dsp:nvSpPr>
        <dsp:cNvPr id="0" name=""/>
        <dsp:cNvSpPr/>
      </dsp:nvSpPr>
      <dsp:spPr>
        <a:xfrm>
          <a:off x="840391" y="903829"/>
          <a:ext cx="336156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CA05FD-5B4A-4019-8CAD-E6F7BE8BF08D}">
      <dsp:nvSpPr>
        <dsp:cNvPr id="0" name=""/>
        <dsp:cNvSpPr/>
      </dsp:nvSpPr>
      <dsp:spPr>
        <a:xfrm>
          <a:off x="903420" y="946783"/>
          <a:ext cx="3298536" cy="859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Frequently administered once daily </a:t>
          </a:r>
        </a:p>
      </dsp:txBody>
      <dsp:txXfrm>
        <a:off x="903420" y="946783"/>
        <a:ext cx="3298536" cy="859089"/>
      </dsp:txXfrm>
    </dsp:sp>
    <dsp:sp modelId="{8C8EC89F-78B5-4FE0-AB27-2C4D860FD994}">
      <dsp:nvSpPr>
        <dsp:cNvPr id="0" name=""/>
        <dsp:cNvSpPr/>
      </dsp:nvSpPr>
      <dsp:spPr>
        <a:xfrm>
          <a:off x="840391" y="1805873"/>
          <a:ext cx="336156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250F79-5671-4648-8EF1-B350E926D3CE}">
      <dsp:nvSpPr>
        <dsp:cNvPr id="0" name=""/>
        <dsp:cNvSpPr/>
      </dsp:nvSpPr>
      <dsp:spPr>
        <a:xfrm>
          <a:off x="903420" y="1848827"/>
          <a:ext cx="3298536" cy="859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Headache, GI symptoms, vitamin &amp; mineral deficiencies, </a:t>
          </a:r>
          <a:r>
            <a:rPr lang="en-US" sz="1700" b="0" i="0" kern="1200" dirty="0"/>
            <a:t>↑ </a:t>
          </a:r>
          <a:r>
            <a:rPr lang="en-US" sz="1700" kern="1200" dirty="0"/>
            <a:t>risk of infections? (</a:t>
          </a:r>
          <a:r>
            <a:rPr lang="en-US" sz="1700" kern="1200" dirty="0" err="1"/>
            <a:t>C.Diff</a:t>
          </a:r>
          <a:r>
            <a:rPr lang="en-US" sz="1700" kern="1200" dirty="0"/>
            <a:t>? Pneumonia?) </a:t>
          </a:r>
        </a:p>
      </dsp:txBody>
      <dsp:txXfrm>
        <a:off x="903420" y="1848827"/>
        <a:ext cx="3298536" cy="859089"/>
      </dsp:txXfrm>
    </dsp:sp>
    <dsp:sp modelId="{7E10B8FE-02DD-4E22-B332-87570B025C5E}">
      <dsp:nvSpPr>
        <dsp:cNvPr id="0" name=""/>
        <dsp:cNvSpPr/>
      </dsp:nvSpPr>
      <dsp:spPr>
        <a:xfrm>
          <a:off x="840391" y="2707916"/>
          <a:ext cx="336156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019A41-DF9D-49E3-872A-B3A21148419D}">
      <dsp:nvSpPr>
        <dsp:cNvPr id="0" name=""/>
        <dsp:cNvSpPr/>
      </dsp:nvSpPr>
      <dsp:spPr>
        <a:xfrm>
          <a:off x="903420" y="2750871"/>
          <a:ext cx="3298536" cy="859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Inexpensive</a:t>
          </a:r>
        </a:p>
      </dsp:txBody>
      <dsp:txXfrm>
        <a:off x="903420" y="2750871"/>
        <a:ext cx="3298536" cy="859089"/>
      </dsp:txXfrm>
    </dsp:sp>
    <dsp:sp modelId="{FEFB25EF-D523-487C-B93D-46D896E23FA8}">
      <dsp:nvSpPr>
        <dsp:cNvPr id="0" name=""/>
        <dsp:cNvSpPr/>
      </dsp:nvSpPr>
      <dsp:spPr>
        <a:xfrm>
          <a:off x="840391" y="3609960"/>
          <a:ext cx="336156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D15A0-C38C-4C45-9B5D-9A5E6E82BEBB}">
      <dsp:nvSpPr>
        <dsp:cNvPr id="0" name=""/>
        <dsp:cNvSpPr/>
      </dsp:nvSpPr>
      <dsp:spPr>
        <a:xfrm>
          <a:off x="0" y="0"/>
          <a:ext cx="57150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3BB88B-57C2-47BC-8872-AB80B6BF7BDF}">
      <dsp:nvSpPr>
        <dsp:cNvPr id="0" name=""/>
        <dsp:cNvSpPr/>
      </dsp:nvSpPr>
      <dsp:spPr>
        <a:xfrm>
          <a:off x="0" y="0"/>
          <a:ext cx="1143000" cy="365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t>H2RAs</a:t>
          </a:r>
        </a:p>
      </dsp:txBody>
      <dsp:txXfrm>
        <a:off x="0" y="0"/>
        <a:ext cx="1143000" cy="3657600"/>
      </dsp:txXfrm>
    </dsp:sp>
    <dsp:sp modelId="{C30FF9B0-D698-468D-A13A-5EE3C7F46521}">
      <dsp:nvSpPr>
        <dsp:cNvPr id="0" name=""/>
        <dsp:cNvSpPr/>
      </dsp:nvSpPr>
      <dsp:spPr>
        <a:xfrm>
          <a:off x="1228725" y="45387"/>
          <a:ext cx="4486275" cy="85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Blocks histamine from binding to histamine H2 receptors, blocking the signaling cascade that increases gastric acid release</a:t>
          </a:r>
        </a:p>
      </dsp:txBody>
      <dsp:txXfrm>
        <a:off x="1228725" y="45387"/>
        <a:ext cx="4486275" cy="859928"/>
      </dsp:txXfrm>
    </dsp:sp>
    <dsp:sp modelId="{FD5DD9C4-C5FC-4D66-803A-9B053183BDE8}">
      <dsp:nvSpPr>
        <dsp:cNvPr id="0" name=""/>
        <dsp:cNvSpPr/>
      </dsp:nvSpPr>
      <dsp:spPr>
        <a:xfrm>
          <a:off x="1143000" y="902925"/>
          <a:ext cx="45720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6486CE-C26D-41BD-A803-DB51CD66C03B}">
      <dsp:nvSpPr>
        <dsp:cNvPr id="0" name=""/>
        <dsp:cNvSpPr/>
      </dsp:nvSpPr>
      <dsp:spPr>
        <a:xfrm>
          <a:off x="1228725" y="945921"/>
          <a:ext cx="4486275" cy="85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Frequently administered BID </a:t>
          </a:r>
        </a:p>
      </dsp:txBody>
      <dsp:txXfrm>
        <a:off x="1228725" y="945921"/>
        <a:ext cx="4486275" cy="859928"/>
      </dsp:txXfrm>
    </dsp:sp>
    <dsp:sp modelId="{95E3C081-E590-4900-83C7-3A9E4320BEF7}">
      <dsp:nvSpPr>
        <dsp:cNvPr id="0" name=""/>
        <dsp:cNvSpPr/>
      </dsp:nvSpPr>
      <dsp:spPr>
        <a:xfrm>
          <a:off x="1143000" y="1805850"/>
          <a:ext cx="45720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E2D045-B592-4F0C-8BFC-E567335BF3EF}">
      <dsp:nvSpPr>
        <dsp:cNvPr id="0" name=""/>
        <dsp:cNvSpPr/>
      </dsp:nvSpPr>
      <dsp:spPr>
        <a:xfrm>
          <a:off x="1228725" y="1848847"/>
          <a:ext cx="4486275" cy="85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Headache, dizziness, GI symptoms, vitamin &amp; mineral deficiencies, skin rashes,</a:t>
          </a:r>
          <a:r>
            <a:rPr lang="en-US" sz="1700" b="0" i="0" kern="1200" dirty="0"/>
            <a:t>↑ </a:t>
          </a:r>
          <a:r>
            <a:rPr lang="en-US" sz="1700" kern="1200" dirty="0"/>
            <a:t>risk of infections (Pneumonia?) </a:t>
          </a:r>
        </a:p>
      </dsp:txBody>
      <dsp:txXfrm>
        <a:off x="1228725" y="1848847"/>
        <a:ext cx="4486275" cy="859928"/>
      </dsp:txXfrm>
    </dsp:sp>
    <dsp:sp modelId="{2BB174B4-F97A-43FD-BB21-D03F02BD384D}">
      <dsp:nvSpPr>
        <dsp:cNvPr id="0" name=""/>
        <dsp:cNvSpPr/>
      </dsp:nvSpPr>
      <dsp:spPr>
        <a:xfrm>
          <a:off x="1143000" y="2708776"/>
          <a:ext cx="45720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8E9944-6A5C-4C70-BBD0-BEEDBE9AE4B7}">
      <dsp:nvSpPr>
        <dsp:cNvPr id="0" name=""/>
        <dsp:cNvSpPr/>
      </dsp:nvSpPr>
      <dsp:spPr>
        <a:xfrm>
          <a:off x="1228725" y="2751772"/>
          <a:ext cx="4486275" cy="85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Inexpensive</a:t>
          </a:r>
        </a:p>
      </dsp:txBody>
      <dsp:txXfrm>
        <a:off x="1228725" y="2751772"/>
        <a:ext cx="4486275" cy="859928"/>
      </dsp:txXfrm>
    </dsp:sp>
    <dsp:sp modelId="{5B7A6C87-6857-494E-8148-3CAA4D9CED2D}">
      <dsp:nvSpPr>
        <dsp:cNvPr id="0" name=""/>
        <dsp:cNvSpPr/>
      </dsp:nvSpPr>
      <dsp:spPr>
        <a:xfrm>
          <a:off x="1143000" y="3611701"/>
          <a:ext cx="45720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935CA-2D13-4784-A5E1-4AF3BE589BC6}">
      <dsp:nvSpPr>
        <dsp:cNvPr id="0" name=""/>
        <dsp:cNvSpPr/>
      </dsp:nvSpPr>
      <dsp:spPr>
        <a:xfrm>
          <a:off x="10321" y="2451199"/>
          <a:ext cx="1968634" cy="98431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10,000 patients were accessed for eligibility</a:t>
          </a:r>
        </a:p>
      </dsp:txBody>
      <dsp:txXfrm>
        <a:off x="39151" y="2480029"/>
        <a:ext cx="1910974" cy="926657"/>
      </dsp:txXfrm>
    </dsp:sp>
    <dsp:sp modelId="{F3E308F4-FF7E-419D-93C7-714129B52A69}">
      <dsp:nvSpPr>
        <dsp:cNvPr id="0" name=""/>
        <dsp:cNvSpPr/>
      </dsp:nvSpPr>
      <dsp:spPr>
        <a:xfrm>
          <a:off x="1978956" y="2928453"/>
          <a:ext cx="787453" cy="29809"/>
        </a:xfrm>
        <a:custGeom>
          <a:avLst/>
          <a:gdLst/>
          <a:ahLst/>
          <a:cxnLst/>
          <a:rect l="0" t="0" r="0" b="0"/>
          <a:pathLst>
            <a:path>
              <a:moveTo>
                <a:pt x="0" y="14904"/>
              </a:moveTo>
              <a:lnTo>
                <a:pt x="787453" y="1490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52996" y="2923671"/>
        <a:ext cx="39372" cy="39372"/>
      </dsp:txXfrm>
    </dsp:sp>
    <dsp:sp modelId="{95848CEE-1240-4755-9E56-9DC98AEBA4D2}">
      <dsp:nvSpPr>
        <dsp:cNvPr id="0" name=""/>
        <dsp:cNvSpPr/>
      </dsp:nvSpPr>
      <dsp:spPr>
        <a:xfrm>
          <a:off x="2766409" y="2451199"/>
          <a:ext cx="1968634" cy="98431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3,298 patients were enrolled in the trial</a:t>
          </a:r>
        </a:p>
      </dsp:txBody>
      <dsp:txXfrm>
        <a:off x="2795239" y="2480029"/>
        <a:ext cx="1910974" cy="926657"/>
      </dsp:txXfrm>
    </dsp:sp>
    <dsp:sp modelId="{636D06C7-1B89-4C73-A56F-051512B4DFC1}">
      <dsp:nvSpPr>
        <dsp:cNvPr id="0" name=""/>
        <dsp:cNvSpPr/>
      </dsp:nvSpPr>
      <dsp:spPr>
        <a:xfrm rot="18768052">
          <a:off x="4549294" y="2503279"/>
          <a:ext cx="1158953" cy="29809"/>
        </a:xfrm>
        <a:custGeom>
          <a:avLst/>
          <a:gdLst/>
          <a:ahLst/>
          <a:cxnLst/>
          <a:rect l="0" t="0" r="0" b="0"/>
          <a:pathLst>
            <a:path>
              <a:moveTo>
                <a:pt x="0" y="14904"/>
              </a:moveTo>
              <a:lnTo>
                <a:pt x="1158953" y="1490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99797" y="2489210"/>
        <a:ext cx="57947" cy="57947"/>
      </dsp:txXfrm>
    </dsp:sp>
    <dsp:sp modelId="{0CBFD3E8-6107-4A1E-90A3-4AEA9EB752F5}">
      <dsp:nvSpPr>
        <dsp:cNvPr id="0" name=""/>
        <dsp:cNvSpPr/>
      </dsp:nvSpPr>
      <dsp:spPr>
        <a:xfrm>
          <a:off x="5522498" y="1589011"/>
          <a:ext cx="1927529" cy="100799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1,645 patients were assigned to pantoprazole</a:t>
          </a:r>
        </a:p>
      </dsp:txBody>
      <dsp:txXfrm>
        <a:off x="5552021" y="1618534"/>
        <a:ext cx="1868483" cy="948953"/>
      </dsp:txXfrm>
    </dsp:sp>
    <dsp:sp modelId="{52674438-A792-4659-B70F-DE8A4BB83FF4}">
      <dsp:nvSpPr>
        <dsp:cNvPr id="0" name=""/>
        <dsp:cNvSpPr/>
      </dsp:nvSpPr>
      <dsp:spPr>
        <a:xfrm>
          <a:off x="7450027" y="2078106"/>
          <a:ext cx="787453" cy="29809"/>
        </a:xfrm>
        <a:custGeom>
          <a:avLst/>
          <a:gdLst/>
          <a:ahLst/>
          <a:cxnLst/>
          <a:rect l="0" t="0" r="0" b="0"/>
          <a:pathLst>
            <a:path>
              <a:moveTo>
                <a:pt x="0" y="14904"/>
              </a:moveTo>
              <a:lnTo>
                <a:pt x="787453" y="1490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24068" y="2073325"/>
        <a:ext cx="39372" cy="39372"/>
      </dsp:txXfrm>
    </dsp:sp>
    <dsp:sp modelId="{AF666C3A-5833-4236-B400-0D33968DEE12}">
      <dsp:nvSpPr>
        <dsp:cNvPr id="0" name=""/>
        <dsp:cNvSpPr/>
      </dsp:nvSpPr>
      <dsp:spPr>
        <a:xfrm>
          <a:off x="8237481" y="1333089"/>
          <a:ext cx="3409989" cy="151984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1,642 patients were included in the primary outcome analysis </a:t>
          </a:r>
        </a:p>
        <a:p>
          <a:pPr marL="0" lvl="0" indent="0" algn="ctr" defTabSz="800100">
            <a:lnSpc>
              <a:spcPct val="90000"/>
            </a:lnSpc>
            <a:spcBef>
              <a:spcPct val="0"/>
            </a:spcBef>
            <a:spcAft>
              <a:spcPct val="35000"/>
            </a:spcAft>
            <a:buNone/>
          </a:pPr>
          <a:r>
            <a:rPr lang="en-US" sz="1800" b="1" kern="1200" dirty="0"/>
            <a:t> </a:t>
          </a:r>
        </a:p>
        <a:p>
          <a:pPr marL="0" lvl="0" indent="0" algn="ctr" defTabSz="800100">
            <a:lnSpc>
              <a:spcPct val="90000"/>
            </a:lnSpc>
            <a:spcBef>
              <a:spcPct val="0"/>
            </a:spcBef>
            <a:spcAft>
              <a:spcPct val="35000"/>
            </a:spcAft>
            <a:buNone/>
          </a:pPr>
          <a:r>
            <a:rPr lang="en-US" sz="1800" b="1" kern="1200" dirty="0"/>
            <a:t>1,644 patients were included in the secondary outcome analysis</a:t>
          </a:r>
        </a:p>
      </dsp:txBody>
      <dsp:txXfrm>
        <a:off x="8281996" y="1377604"/>
        <a:ext cx="3320959" cy="1430814"/>
      </dsp:txXfrm>
    </dsp:sp>
    <dsp:sp modelId="{84895095-CF24-439D-B4B5-E22AC8A7B4B3}">
      <dsp:nvSpPr>
        <dsp:cNvPr id="0" name=""/>
        <dsp:cNvSpPr/>
      </dsp:nvSpPr>
      <dsp:spPr>
        <a:xfrm rot="2855635">
          <a:off x="4544936" y="3359547"/>
          <a:ext cx="1167669" cy="29809"/>
        </a:xfrm>
        <a:custGeom>
          <a:avLst/>
          <a:gdLst/>
          <a:ahLst/>
          <a:cxnLst/>
          <a:rect l="0" t="0" r="0" b="0"/>
          <a:pathLst>
            <a:path>
              <a:moveTo>
                <a:pt x="0" y="14904"/>
              </a:moveTo>
              <a:lnTo>
                <a:pt x="1167669" y="1490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99579" y="3345260"/>
        <a:ext cx="58383" cy="58383"/>
      </dsp:txXfrm>
    </dsp:sp>
    <dsp:sp modelId="{8076627B-FEE9-4A35-87DE-56C0CE22C4CB}">
      <dsp:nvSpPr>
        <dsp:cNvPr id="0" name=""/>
        <dsp:cNvSpPr/>
      </dsp:nvSpPr>
      <dsp:spPr>
        <a:xfrm>
          <a:off x="5522498" y="3313387"/>
          <a:ext cx="1968634" cy="98431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1,653 patients were assigned to placebo</a:t>
          </a:r>
        </a:p>
      </dsp:txBody>
      <dsp:txXfrm>
        <a:off x="5551328" y="3342217"/>
        <a:ext cx="1910974" cy="926657"/>
      </dsp:txXfrm>
    </dsp:sp>
    <dsp:sp modelId="{F582F1F7-D2A1-447E-B7D1-F889F59E50F8}">
      <dsp:nvSpPr>
        <dsp:cNvPr id="0" name=""/>
        <dsp:cNvSpPr/>
      </dsp:nvSpPr>
      <dsp:spPr>
        <a:xfrm>
          <a:off x="7491132" y="3790641"/>
          <a:ext cx="787453" cy="29809"/>
        </a:xfrm>
        <a:custGeom>
          <a:avLst/>
          <a:gdLst/>
          <a:ahLst/>
          <a:cxnLst/>
          <a:rect l="0" t="0" r="0" b="0"/>
          <a:pathLst>
            <a:path>
              <a:moveTo>
                <a:pt x="0" y="14904"/>
              </a:moveTo>
              <a:lnTo>
                <a:pt x="787453" y="1490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65173" y="3785859"/>
        <a:ext cx="39372" cy="39372"/>
      </dsp:txXfrm>
    </dsp:sp>
    <dsp:sp modelId="{266367A7-D6DB-4117-8194-E8423AF887C6}">
      <dsp:nvSpPr>
        <dsp:cNvPr id="0" name=""/>
        <dsp:cNvSpPr/>
      </dsp:nvSpPr>
      <dsp:spPr>
        <a:xfrm>
          <a:off x="8278586" y="3000581"/>
          <a:ext cx="3369691" cy="1609929"/>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800" b="1" kern="1200" dirty="0"/>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en-US" sz="1800" b="1" kern="1200" dirty="0"/>
            <a:t>1,640 patients were included in the primary outcome analysis</a:t>
          </a:r>
        </a:p>
        <a:p>
          <a:pPr marL="0" lvl="0" algn="ctr" defTabSz="533400">
            <a:lnSpc>
              <a:spcPct val="100000"/>
            </a:lnSpc>
            <a:spcBef>
              <a:spcPct val="0"/>
            </a:spcBef>
            <a:spcAft>
              <a:spcPct val="35000"/>
            </a:spcAft>
            <a:buNone/>
          </a:pPr>
          <a:endParaRPr lang="en-US" sz="1800" b="1" kern="1200" dirty="0"/>
        </a:p>
        <a:p>
          <a:pPr marL="0" lvl="0" algn="ctr" defTabSz="533400">
            <a:lnSpc>
              <a:spcPct val="100000"/>
            </a:lnSpc>
            <a:spcBef>
              <a:spcPct val="0"/>
            </a:spcBef>
            <a:spcAft>
              <a:spcPct val="35000"/>
            </a:spcAft>
            <a:buNone/>
          </a:pPr>
          <a:r>
            <a:rPr lang="en-US" sz="1800" b="1" kern="1200" dirty="0"/>
            <a:t>1,647 patients were included in  the secondary outcome analysis</a:t>
          </a:r>
        </a:p>
        <a:p>
          <a:pPr marL="0" lvl="0" algn="ctr" defTabSz="533400">
            <a:lnSpc>
              <a:spcPct val="90000"/>
            </a:lnSpc>
            <a:spcBef>
              <a:spcPct val="0"/>
            </a:spcBef>
            <a:spcAft>
              <a:spcPct val="35000"/>
            </a:spcAft>
            <a:buNone/>
          </a:pPr>
          <a:endParaRPr lang="en-US" sz="1200" kern="1200" dirty="0"/>
        </a:p>
      </dsp:txBody>
      <dsp:txXfrm>
        <a:off x="8325739" y="3047734"/>
        <a:ext cx="3275385" cy="1515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02E07-98EA-4DB4-A760-0FCC4DA1D994}">
      <dsp:nvSpPr>
        <dsp:cNvPr id="0" name=""/>
        <dsp:cNvSpPr/>
      </dsp:nvSpPr>
      <dsp:spPr>
        <a:xfrm>
          <a:off x="7189708" y="3832358"/>
          <a:ext cx="91440" cy="448186"/>
        </a:xfrm>
        <a:custGeom>
          <a:avLst/>
          <a:gdLst/>
          <a:ahLst/>
          <a:cxnLst/>
          <a:rect l="0" t="0" r="0" b="0"/>
          <a:pathLst>
            <a:path>
              <a:moveTo>
                <a:pt x="45720" y="0"/>
              </a:moveTo>
              <a:lnTo>
                <a:pt x="45720" y="44818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EC8AE8-996C-4191-94BE-F97055A65C94}">
      <dsp:nvSpPr>
        <dsp:cNvPr id="0" name=""/>
        <dsp:cNvSpPr/>
      </dsp:nvSpPr>
      <dsp:spPr>
        <a:xfrm>
          <a:off x="6293680" y="2405611"/>
          <a:ext cx="941747" cy="448186"/>
        </a:xfrm>
        <a:custGeom>
          <a:avLst/>
          <a:gdLst/>
          <a:ahLst/>
          <a:cxnLst/>
          <a:rect l="0" t="0" r="0" b="0"/>
          <a:pathLst>
            <a:path>
              <a:moveTo>
                <a:pt x="0" y="0"/>
              </a:moveTo>
              <a:lnTo>
                <a:pt x="0" y="305425"/>
              </a:lnTo>
              <a:lnTo>
                <a:pt x="941747" y="305425"/>
              </a:lnTo>
              <a:lnTo>
                <a:pt x="941747" y="44818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4054-BEBA-4079-B1D9-F95E18B3CA67}">
      <dsp:nvSpPr>
        <dsp:cNvPr id="0" name=""/>
        <dsp:cNvSpPr/>
      </dsp:nvSpPr>
      <dsp:spPr>
        <a:xfrm>
          <a:off x="5306213" y="3832358"/>
          <a:ext cx="91440" cy="448186"/>
        </a:xfrm>
        <a:custGeom>
          <a:avLst/>
          <a:gdLst/>
          <a:ahLst/>
          <a:cxnLst/>
          <a:rect l="0" t="0" r="0" b="0"/>
          <a:pathLst>
            <a:path>
              <a:moveTo>
                <a:pt x="45720" y="0"/>
              </a:moveTo>
              <a:lnTo>
                <a:pt x="45720" y="44818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A94CE2-35F0-4682-B367-C131359A54D0}">
      <dsp:nvSpPr>
        <dsp:cNvPr id="0" name=""/>
        <dsp:cNvSpPr/>
      </dsp:nvSpPr>
      <dsp:spPr>
        <a:xfrm>
          <a:off x="5351933" y="2405611"/>
          <a:ext cx="941747" cy="448186"/>
        </a:xfrm>
        <a:custGeom>
          <a:avLst/>
          <a:gdLst/>
          <a:ahLst/>
          <a:cxnLst/>
          <a:rect l="0" t="0" r="0" b="0"/>
          <a:pathLst>
            <a:path>
              <a:moveTo>
                <a:pt x="941747" y="0"/>
              </a:moveTo>
              <a:lnTo>
                <a:pt x="941747" y="305425"/>
              </a:lnTo>
              <a:lnTo>
                <a:pt x="0" y="305425"/>
              </a:lnTo>
              <a:lnTo>
                <a:pt x="0" y="44818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82E7D-F182-44B9-AC27-55636688055B}">
      <dsp:nvSpPr>
        <dsp:cNvPr id="0" name=""/>
        <dsp:cNvSpPr/>
      </dsp:nvSpPr>
      <dsp:spPr>
        <a:xfrm>
          <a:off x="4410186" y="978864"/>
          <a:ext cx="1883494" cy="448186"/>
        </a:xfrm>
        <a:custGeom>
          <a:avLst/>
          <a:gdLst/>
          <a:ahLst/>
          <a:cxnLst/>
          <a:rect l="0" t="0" r="0" b="0"/>
          <a:pathLst>
            <a:path>
              <a:moveTo>
                <a:pt x="0" y="0"/>
              </a:moveTo>
              <a:lnTo>
                <a:pt x="0" y="305425"/>
              </a:lnTo>
              <a:lnTo>
                <a:pt x="1883494" y="305425"/>
              </a:lnTo>
              <a:lnTo>
                <a:pt x="1883494" y="44818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BAE803-D78D-47FD-B98F-187344889D1A}">
      <dsp:nvSpPr>
        <dsp:cNvPr id="0" name=""/>
        <dsp:cNvSpPr/>
      </dsp:nvSpPr>
      <dsp:spPr>
        <a:xfrm>
          <a:off x="3422719" y="3832358"/>
          <a:ext cx="91440" cy="448186"/>
        </a:xfrm>
        <a:custGeom>
          <a:avLst/>
          <a:gdLst/>
          <a:ahLst/>
          <a:cxnLst/>
          <a:rect l="0" t="0" r="0" b="0"/>
          <a:pathLst>
            <a:path>
              <a:moveTo>
                <a:pt x="45720" y="0"/>
              </a:moveTo>
              <a:lnTo>
                <a:pt x="45720" y="44818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FB9CC4-F309-400D-AE59-F059DDBC9825}">
      <dsp:nvSpPr>
        <dsp:cNvPr id="0" name=""/>
        <dsp:cNvSpPr/>
      </dsp:nvSpPr>
      <dsp:spPr>
        <a:xfrm>
          <a:off x="2526692" y="2405611"/>
          <a:ext cx="941747" cy="448186"/>
        </a:xfrm>
        <a:custGeom>
          <a:avLst/>
          <a:gdLst/>
          <a:ahLst/>
          <a:cxnLst/>
          <a:rect l="0" t="0" r="0" b="0"/>
          <a:pathLst>
            <a:path>
              <a:moveTo>
                <a:pt x="0" y="0"/>
              </a:moveTo>
              <a:lnTo>
                <a:pt x="0" y="305425"/>
              </a:lnTo>
              <a:lnTo>
                <a:pt x="941747" y="305425"/>
              </a:lnTo>
              <a:lnTo>
                <a:pt x="941747" y="44818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7E6948-278E-4034-A285-3E6C7A270756}">
      <dsp:nvSpPr>
        <dsp:cNvPr id="0" name=""/>
        <dsp:cNvSpPr/>
      </dsp:nvSpPr>
      <dsp:spPr>
        <a:xfrm>
          <a:off x="1539225" y="3832358"/>
          <a:ext cx="91440" cy="448186"/>
        </a:xfrm>
        <a:custGeom>
          <a:avLst/>
          <a:gdLst/>
          <a:ahLst/>
          <a:cxnLst/>
          <a:rect l="0" t="0" r="0" b="0"/>
          <a:pathLst>
            <a:path>
              <a:moveTo>
                <a:pt x="45720" y="0"/>
              </a:moveTo>
              <a:lnTo>
                <a:pt x="45720" y="44818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36B1F7-DBB8-4E25-9DCF-F790A3717A6C}">
      <dsp:nvSpPr>
        <dsp:cNvPr id="0" name=""/>
        <dsp:cNvSpPr/>
      </dsp:nvSpPr>
      <dsp:spPr>
        <a:xfrm>
          <a:off x="1584945" y="2405611"/>
          <a:ext cx="941747" cy="448186"/>
        </a:xfrm>
        <a:custGeom>
          <a:avLst/>
          <a:gdLst/>
          <a:ahLst/>
          <a:cxnLst/>
          <a:rect l="0" t="0" r="0" b="0"/>
          <a:pathLst>
            <a:path>
              <a:moveTo>
                <a:pt x="941747" y="0"/>
              </a:moveTo>
              <a:lnTo>
                <a:pt x="941747" y="305425"/>
              </a:lnTo>
              <a:lnTo>
                <a:pt x="0" y="305425"/>
              </a:lnTo>
              <a:lnTo>
                <a:pt x="0" y="44818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AF2BDA-53CA-4C97-ACAA-21B68FB42B8E}">
      <dsp:nvSpPr>
        <dsp:cNvPr id="0" name=""/>
        <dsp:cNvSpPr/>
      </dsp:nvSpPr>
      <dsp:spPr>
        <a:xfrm>
          <a:off x="2526692" y="978864"/>
          <a:ext cx="1883494" cy="448186"/>
        </a:xfrm>
        <a:custGeom>
          <a:avLst/>
          <a:gdLst/>
          <a:ahLst/>
          <a:cxnLst/>
          <a:rect l="0" t="0" r="0" b="0"/>
          <a:pathLst>
            <a:path>
              <a:moveTo>
                <a:pt x="1883494" y="0"/>
              </a:moveTo>
              <a:lnTo>
                <a:pt x="1883494" y="305425"/>
              </a:lnTo>
              <a:lnTo>
                <a:pt x="0" y="305425"/>
              </a:lnTo>
              <a:lnTo>
                <a:pt x="0" y="44818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5EA04-59D0-4D74-AE7C-2AFAB3A8AECB}">
      <dsp:nvSpPr>
        <dsp:cNvPr id="0" name=""/>
        <dsp:cNvSpPr/>
      </dsp:nvSpPr>
      <dsp:spPr>
        <a:xfrm>
          <a:off x="3639666" y="303"/>
          <a:ext cx="1541040" cy="9785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175315-ACE9-447F-A93B-4E6E5AC42B92}">
      <dsp:nvSpPr>
        <dsp:cNvPr id="0" name=""/>
        <dsp:cNvSpPr/>
      </dsp:nvSpPr>
      <dsp:spPr>
        <a:xfrm>
          <a:off x="3810892" y="162968"/>
          <a:ext cx="1541040" cy="9785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50 ICUs randomized</a:t>
          </a:r>
        </a:p>
      </dsp:txBody>
      <dsp:txXfrm>
        <a:off x="3839553" y="191629"/>
        <a:ext cx="1483718" cy="921238"/>
      </dsp:txXfrm>
    </dsp:sp>
    <dsp:sp modelId="{D1E54DE4-431D-47D1-A5B4-7F0D68619D8F}">
      <dsp:nvSpPr>
        <dsp:cNvPr id="0" name=""/>
        <dsp:cNvSpPr/>
      </dsp:nvSpPr>
      <dsp:spPr>
        <a:xfrm>
          <a:off x="1756171" y="1427050"/>
          <a:ext cx="1541040" cy="9785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01530A-DC50-41F3-8BBA-7C5A050871D7}">
      <dsp:nvSpPr>
        <dsp:cNvPr id="0" name=""/>
        <dsp:cNvSpPr/>
      </dsp:nvSpPr>
      <dsp:spPr>
        <a:xfrm>
          <a:off x="1927398" y="1589715"/>
          <a:ext cx="1541040" cy="9785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25 ICUs </a:t>
          </a:r>
          <a:r>
            <a:rPr lang="en-US" sz="1400" kern="1200" dirty="0"/>
            <a:t>randomized to use of </a:t>
          </a:r>
          <a:r>
            <a:rPr lang="en-US" sz="1400" b="1" kern="1200" dirty="0"/>
            <a:t>PPIs </a:t>
          </a:r>
          <a:r>
            <a:rPr lang="en-US" sz="1400" b="1" kern="1200" dirty="0">
              <a:sym typeface="Wingdings" panose="05000000000000000000" pitchFamily="2" charset="2"/>
            </a:rPr>
            <a:t> H2RA</a:t>
          </a:r>
          <a:endParaRPr lang="en-US" sz="1400" b="1" kern="1200" dirty="0"/>
        </a:p>
      </dsp:txBody>
      <dsp:txXfrm>
        <a:off x="1956059" y="1618376"/>
        <a:ext cx="1483718" cy="921238"/>
      </dsp:txXfrm>
    </dsp:sp>
    <dsp:sp modelId="{A9B4700D-4E0E-494E-A2F9-C497E07506ED}">
      <dsp:nvSpPr>
        <dsp:cNvPr id="0" name=""/>
        <dsp:cNvSpPr/>
      </dsp:nvSpPr>
      <dsp:spPr>
        <a:xfrm>
          <a:off x="814424" y="2853797"/>
          <a:ext cx="1541040" cy="9785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1A9219-0ACF-4980-9BE4-D45F31FBC49D}">
      <dsp:nvSpPr>
        <dsp:cNvPr id="0" name=""/>
        <dsp:cNvSpPr/>
      </dsp:nvSpPr>
      <dsp:spPr>
        <a:xfrm>
          <a:off x="985651" y="3016462"/>
          <a:ext cx="1541040" cy="9785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5,670 patients </a:t>
          </a:r>
          <a:r>
            <a:rPr lang="en-US" sz="1400" kern="1200" dirty="0"/>
            <a:t>randomized to </a:t>
          </a:r>
          <a:r>
            <a:rPr lang="en-US" sz="1400" b="1" kern="1200" dirty="0">
              <a:solidFill>
                <a:schemeClr val="tx1"/>
              </a:solidFill>
            </a:rPr>
            <a:t>PPI </a:t>
          </a:r>
          <a:r>
            <a:rPr lang="en-US" sz="1400" kern="1200" dirty="0"/>
            <a:t>group</a:t>
          </a:r>
        </a:p>
      </dsp:txBody>
      <dsp:txXfrm>
        <a:off x="1014312" y="3045123"/>
        <a:ext cx="1483718" cy="921238"/>
      </dsp:txXfrm>
    </dsp:sp>
    <dsp:sp modelId="{DD4EC947-475A-42A8-BDF4-056D783F2464}">
      <dsp:nvSpPr>
        <dsp:cNvPr id="0" name=""/>
        <dsp:cNvSpPr/>
      </dsp:nvSpPr>
      <dsp:spPr>
        <a:xfrm>
          <a:off x="814424" y="4280544"/>
          <a:ext cx="1541040" cy="9785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997EB-D08D-4CAE-93DA-8DE58D829C52}">
      <dsp:nvSpPr>
        <dsp:cNvPr id="0" name=""/>
        <dsp:cNvSpPr/>
      </dsp:nvSpPr>
      <dsp:spPr>
        <a:xfrm>
          <a:off x="985651" y="4443209"/>
          <a:ext cx="1541040" cy="9785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B050"/>
              </a:solidFill>
            </a:rPr>
            <a:t>5,659 patients </a:t>
          </a:r>
          <a:r>
            <a:rPr lang="en-US" sz="1400" kern="1200" dirty="0"/>
            <a:t>included in the </a:t>
          </a:r>
          <a:r>
            <a:rPr lang="en-US" sz="1400" b="1" kern="1200" dirty="0">
              <a:solidFill>
                <a:srgbClr val="FF0000"/>
              </a:solidFill>
            </a:rPr>
            <a:t>primary outcome analysis</a:t>
          </a:r>
        </a:p>
      </dsp:txBody>
      <dsp:txXfrm>
        <a:off x="1014312" y="4471870"/>
        <a:ext cx="1483718" cy="921238"/>
      </dsp:txXfrm>
    </dsp:sp>
    <dsp:sp modelId="{AE92EA77-5B1B-48E5-87AA-32F3821BF422}">
      <dsp:nvSpPr>
        <dsp:cNvPr id="0" name=""/>
        <dsp:cNvSpPr/>
      </dsp:nvSpPr>
      <dsp:spPr>
        <a:xfrm>
          <a:off x="2697919" y="2853797"/>
          <a:ext cx="1541040" cy="9785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11C6D1-182C-4810-9593-D87BC8B46C3D}">
      <dsp:nvSpPr>
        <dsp:cNvPr id="0" name=""/>
        <dsp:cNvSpPr/>
      </dsp:nvSpPr>
      <dsp:spPr>
        <a:xfrm>
          <a:off x="2869145" y="3016462"/>
          <a:ext cx="1541040" cy="9785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5,600 patients </a:t>
          </a:r>
          <a:r>
            <a:rPr lang="en-US" sz="1400" kern="1200" dirty="0"/>
            <a:t>randomized to </a:t>
          </a:r>
          <a:r>
            <a:rPr lang="en-US" sz="1400" b="1" kern="1200" dirty="0"/>
            <a:t>H2RA </a:t>
          </a:r>
          <a:r>
            <a:rPr lang="en-US" sz="1400" kern="1200" dirty="0"/>
            <a:t>group</a:t>
          </a:r>
        </a:p>
      </dsp:txBody>
      <dsp:txXfrm>
        <a:off x="2897806" y="3045123"/>
        <a:ext cx="1483718" cy="921238"/>
      </dsp:txXfrm>
    </dsp:sp>
    <dsp:sp modelId="{C8350C12-74C0-4836-830C-4A0ACEA5E2D5}">
      <dsp:nvSpPr>
        <dsp:cNvPr id="0" name=""/>
        <dsp:cNvSpPr/>
      </dsp:nvSpPr>
      <dsp:spPr>
        <a:xfrm>
          <a:off x="2697919" y="4280544"/>
          <a:ext cx="1541040" cy="9785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530075-A39B-44BD-A860-72E2CF286005}">
      <dsp:nvSpPr>
        <dsp:cNvPr id="0" name=""/>
        <dsp:cNvSpPr/>
      </dsp:nvSpPr>
      <dsp:spPr>
        <a:xfrm>
          <a:off x="2869145" y="4443209"/>
          <a:ext cx="1541040" cy="9785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B0F0"/>
              </a:solidFill>
            </a:rPr>
            <a:t>5,574 patients </a:t>
          </a:r>
          <a:r>
            <a:rPr lang="en-US" sz="1400" kern="1200" dirty="0"/>
            <a:t>were included in the </a:t>
          </a:r>
          <a:r>
            <a:rPr lang="en-US" sz="1400" b="1" kern="1200" dirty="0">
              <a:solidFill>
                <a:srgbClr val="FF0000"/>
              </a:solidFill>
            </a:rPr>
            <a:t>primary outcome analysis</a:t>
          </a:r>
        </a:p>
      </dsp:txBody>
      <dsp:txXfrm>
        <a:off x="2897806" y="4471870"/>
        <a:ext cx="1483718" cy="921238"/>
      </dsp:txXfrm>
    </dsp:sp>
    <dsp:sp modelId="{D569705D-A5C8-4E04-B5C0-5F346F951404}">
      <dsp:nvSpPr>
        <dsp:cNvPr id="0" name=""/>
        <dsp:cNvSpPr/>
      </dsp:nvSpPr>
      <dsp:spPr>
        <a:xfrm>
          <a:off x="5523160" y="1427050"/>
          <a:ext cx="1541040" cy="9785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71FA2-F811-4397-8EC3-200DC83852BE}">
      <dsp:nvSpPr>
        <dsp:cNvPr id="0" name=""/>
        <dsp:cNvSpPr/>
      </dsp:nvSpPr>
      <dsp:spPr>
        <a:xfrm>
          <a:off x="5694387" y="1589715"/>
          <a:ext cx="1541040" cy="9785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25 ICUs </a:t>
          </a:r>
          <a:r>
            <a:rPr lang="en-US" sz="1400" kern="1200" dirty="0"/>
            <a:t>randomized to use of </a:t>
          </a:r>
          <a:r>
            <a:rPr lang="en-US" sz="1400" b="1" kern="1200" dirty="0"/>
            <a:t>H2RA </a:t>
          </a:r>
          <a:r>
            <a:rPr lang="en-US" sz="1400" b="1" kern="1200" dirty="0">
              <a:sym typeface="Wingdings" panose="05000000000000000000" pitchFamily="2" charset="2"/>
            </a:rPr>
            <a:t> PPIs</a:t>
          </a:r>
          <a:endParaRPr lang="en-US" sz="1400" b="1" kern="1200" dirty="0"/>
        </a:p>
      </dsp:txBody>
      <dsp:txXfrm>
        <a:off x="5723048" y="1618376"/>
        <a:ext cx="1483718" cy="921238"/>
      </dsp:txXfrm>
    </dsp:sp>
    <dsp:sp modelId="{37C20658-874A-498E-9E5F-9D70098828DE}">
      <dsp:nvSpPr>
        <dsp:cNvPr id="0" name=""/>
        <dsp:cNvSpPr/>
      </dsp:nvSpPr>
      <dsp:spPr>
        <a:xfrm>
          <a:off x="4581413" y="2853797"/>
          <a:ext cx="1541040" cy="9785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155033-0354-436B-823E-1521B5CA4B1D}">
      <dsp:nvSpPr>
        <dsp:cNvPr id="0" name=""/>
        <dsp:cNvSpPr/>
      </dsp:nvSpPr>
      <dsp:spPr>
        <a:xfrm>
          <a:off x="4752640" y="3016462"/>
          <a:ext cx="1541040" cy="9785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7,871 patients </a:t>
          </a:r>
          <a:r>
            <a:rPr lang="en-US" sz="1400" kern="1200" dirty="0"/>
            <a:t>randomized to </a:t>
          </a:r>
          <a:r>
            <a:rPr lang="en-US" sz="1400" b="1" kern="1200" dirty="0"/>
            <a:t>H2RA</a:t>
          </a:r>
          <a:r>
            <a:rPr lang="en-US" sz="1400" kern="1200" dirty="0"/>
            <a:t> group</a:t>
          </a:r>
        </a:p>
      </dsp:txBody>
      <dsp:txXfrm>
        <a:off x="4781301" y="3045123"/>
        <a:ext cx="1483718" cy="921238"/>
      </dsp:txXfrm>
    </dsp:sp>
    <dsp:sp modelId="{9E6D5345-C13A-403A-AC19-6623B210A821}">
      <dsp:nvSpPr>
        <dsp:cNvPr id="0" name=""/>
        <dsp:cNvSpPr/>
      </dsp:nvSpPr>
      <dsp:spPr>
        <a:xfrm>
          <a:off x="4581413" y="4280544"/>
          <a:ext cx="1541040" cy="9785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5A60A-4175-4128-9902-749DDAABF861}">
      <dsp:nvSpPr>
        <dsp:cNvPr id="0" name=""/>
        <dsp:cNvSpPr/>
      </dsp:nvSpPr>
      <dsp:spPr>
        <a:xfrm>
          <a:off x="4752640" y="4443209"/>
          <a:ext cx="1541040" cy="9785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B0F0"/>
              </a:solidFill>
            </a:rPr>
            <a:t>7,782 patients </a:t>
          </a:r>
          <a:r>
            <a:rPr lang="en-US" sz="1400" kern="1200" dirty="0"/>
            <a:t>were included in the </a:t>
          </a:r>
          <a:r>
            <a:rPr lang="en-US" sz="1400" b="1" kern="1200" dirty="0">
              <a:solidFill>
                <a:srgbClr val="FF0000"/>
              </a:solidFill>
            </a:rPr>
            <a:t>primary outcome analysis</a:t>
          </a:r>
        </a:p>
      </dsp:txBody>
      <dsp:txXfrm>
        <a:off x="4781301" y="4471870"/>
        <a:ext cx="1483718" cy="921238"/>
      </dsp:txXfrm>
    </dsp:sp>
    <dsp:sp modelId="{3AB15CF1-CAAA-42BB-9D55-6474D70675CA}">
      <dsp:nvSpPr>
        <dsp:cNvPr id="0" name=""/>
        <dsp:cNvSpPr/>
      </dsp:nvSpPr>
      <dsp:spPr>
        <a:xfrm>
          <a:off x="6464907" y="2853797"/>
          <a:ext cx="1541040" cy="9785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E1886-DD70-4DB9-A8A7-C2DAE595A05E}">
      <dsp:nvSpPr>
        <dsp:cNvPr id="0" name=""/>
        <dsp:cNvSpPr/>
      </dsp:nvSpPr>
      <dsp:spPr>
        <a:xfrm>
          <a:off x="6636134" y="3016462"/>
          <a:ext cx="1541040" cy="9785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7,841 patients </a:t>
          </a:r>
          <a:r>
            <a:rPr lang="en-US" sz="1400" kern="1200" dirty="0"/>
            <a:t>randomized to </a:t>
          </a:r>
          <a:r>
            <a:rPr lang="en-US" sz="1400" b="1" kern="1200" dirty="0">
              <a:solidFill>
                <a:schemeClr val="tx1"/>
              </a:solidFill>
            </a:rPr>
            <a:t>PPI</a:t>
          </a:r>
          <a:r>
            <a:rPr lang="en-US" sz="1400" kern="1200" dirty="0"/>
            <a:t> group</a:t>
          </a:r>
        </a:p>
      </dsp:txBody>
      <dsp:txXfrm>
        <a:off x="6664795" y="3045123"/>
        <a:ext cx="1483718" cy="921238"/>
      </dsp:txXfrm>
    </dsp:sp>
    <dsp:sp modelId="{83B24BDB-6D02-466E-A993-8B6D4B7FA295}">
      <dsp:nvSpPr>
        <dsp:cNvPr id="0" name=""/>
        <dsp:cNvSpPr/>
      </dsp:nvSpPr>
      <dsp:spPr>
        <a:xfrm>
          <a:off x="6464907" y="4280544"/>
          <a:ext cx="1541040" cy="9785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4BB7A-9CCA-4A6C-AE30-8587079EE54D}">
      <dsp:nvSpPr>
        <dsp:cNvPr id="0" name=""/>
        <dsp:cNvSpPr/>
      </dsp:nvSpPr>
      <dsp:spPr>
        <a:xfrm>
          <a:off x="6636134" y="4443209"/>
          <a:ext cx="1541040" cy="9785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B050"/>
              </a:solidFill>
            </a:rPr>
            <a:t>7,756 patients </a:t>
          </a:r>
          <a:r>
            <a:rPr lang="en-US" sz="1400" kern="1200" dirty="0"/>
            <a:t>were included in the </a:t>
          </a:r>
          <a:r>
            <a:rPr lang="en-US" sz="1400" b="1" kern="1200" dirty="0">
              <a:solidFill>
                <a:srgbClr val="FF0000"/>
              </a:solidFill>
            </a:rPr>
            <a:t>primary outcome analysis</a:t>
          </a:r>
        </a:p>
      </dsp:txBody>
      <dsp:txXfrm>
        <a:off x="6664795" y="4471870"/>
        <a:ext cx="1483718" cy="9212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90A45-21B6-4CD7-9DE1-CD8C258A1741}">
      <dsp:nvSpPr>
        <dsp:cNvPr id="0" name=""/>
        <dsp:cNvSpPr/>
      </dsp:nvSpPr>
      <dsp:spPr>
        <a:xfrm>
          <a:off x="4326" y="69845"/>
          <a:ext cx="2601255" cy="604800"/>
        </a:xfrm>
        <a:prstGeom prst="rect">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HPI</a:t>
          </a:r>
        </a:p>
      </dsp:txBody>
      <dsp:txXfrm>
        <a:off x="4326" y="69845"/>
        <a:ext cx="2601255" cy="604800"/>
      </dsp:txXfrm>
    </dsp:sp>
    <dsp:sp modelId="{292A69D8-25C5-4112-968E-F23D6BF05148}">
      <dsp:nvSpPr>
        <dsp:cNvPr id="0" name=""/>
        <dsp:cNvSpPr/>
      </dsp:nvSpPr>
      <dsp:spPr>
        <a:xfrm>
          <a:off x="4326" y="674645"/>
          <a:ext cx="2601255" cy="332427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Polysubstance use, sepsis, and AKI secondary to rhabdomyolysis </a:t>
          </a:r>
        </a:p>
        <a:p>
          <a:pPr marL="228600" lvl="1" indent="-228600" algn="l" defTabSz="933450">
            <a:lnSpc>
              <a:spcPct val="90000"/>
            </a:lnSpc>
            <a:spcBef>
              <a:spcPct val="0"/>
            </a:spcBef>
            <a:spcAft>
              <a:spcPct val="15000"/>
            </a:spcAft>
            <a:buChar char="•"/>
          </a:pPr>
          <a:r>
            <a:rPr lang="en-US" sz="2100" kern="1200" dirty="0"/>
            <a:t>ANO x2 (self + year)  </a:t>
          </a:r>
        </a:p>
      </dsp:txBody>
      <dsp:txXfrm>
        <a:off x="4326" y="674645"/>
        <a:ext cx="2601255" cy="3324270"/>
      </dsp:txXfrm>
    </dsp:sp>
    <dsp:sp modelId="{0E9D45C8-428B-4513-9E49-C9C2947B07C2}">
      <dsp:nvSpPr>
        <dsp:cNvPr id="0" name=""/>
        <dsp:cNvSpPr/>
      </dsp:nvSpPr>
      <dsp:spPr>
        <a:xfrm>
          <a:off x="2969756" y="69845"/>
          <a:ext cx="2601255" cy="604800"/>
        </a:xfrm>
        <a:prstGeom prst="rect">
          <a:avLst/>
        </a:prstGeom>
        <a:solidFill>
          <a:schemeClr val="accent2">
            <a:shade val="80000"/>
            <a:hueOff val="-11957"/>
            <a:satOff val="-1341"/>
            <a:lumOff val="8560"/>
            <a:alphaOff val="0"/>
          </a:schemeClr>
        </a:solidFill>
        <a:ln w="25400" cap="flat" cmpd="sng" algn="ctr">
          <a:solidFill>
            <a:schemeClr val="accent2">
              <a:shade val="80000"/>
              <a:hueOff val="-11957"/>
              <a:satOff val="-1341"/>
              <a:lumOff val="85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Vitals</a:t>
          </a:r>
        </a:p>
      </dsp:txBody>
      <dsp:txXfrm>
        <a:off x="2969756" y="69845"/>
        <a:ext cx="2601255" cy="604800"/>
      </dsp:txXfrm>
    </dsp:sp>
    <dsp:sp modelId="{66FD1C51-C9B5-48AB-A552-66B26509DEA2}">
      <dsp:nvSpPr>
        <dsp:cNvPr id="0" name=""/>
        <dsp:cNvSpPr/>
      </dsp:nvSpPr>
      <dsp:spPr>
        <a:xfrm>
          <a:off x="2969756" y="674645"/>
          <a:ext cx="2601255" cy="332427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Upon admission </a:t>
          </a:r>
        </a:p>
        <a:p>
          <a:pPr marL="457200" lvl="2" indent="-228600" algn="l" defTabSz="933450">
            <a:lnSpc>
              <a:spcPct val="90000"/>
            </a:lnSpc>
            <a:spcBef>
              <a:spcPct val="0"/>
            </a:spcBef>
            <a:spcAft>
              <a:spcPct val="15000"/>
            </a:spcAft>
            <a:buChar char="•"/>
          </a:pPr>
          <a:r>
            <a:rPr lang="en-US" sz="2100" kern="1200" dirty="0">
              <a:solidFill>
                <a:srgbClr val="FF0000"/>
              </a:solidFill>
            </a:rPr>
            <a:t>T:38.3</a:t>
          </a:r>
        </a:p>
        <a:p>
          <a:pPr marL="457200" lvl="2" indent="-228600" algn="l" defTabSz="933450">
            <a:lnSpc>
              <a:spcPct val="90000"/>
            </a:lnSpc>
            <a:spcBef>
              <a:spcPct val="0"/>
            </a:spcBef>
            <a:spcAft>
              <a:spcPct val="15000"/>
            </a:spcAft>
            <a:buChar char="•"/>
          </a:pPr>
          <a:r>
            <a:rPr lang="en-US" sz="2100" kern="1200" dirty="0">
              <a:solidFill>
                <a:schemeClr val="tx1"/>
              </a:solidFill>
            </a:rPr>
            <a:t>HR: 84</a:t>
          </a:r>
        </a:p>
        <a:p>
          <a:pPr marL="457200" lvl="2" indent="-228600" algn="l" defTabSz="933450">
            <a:lnSpc>
              <a:spcPct val="90000"/>
            </a:lnSpc>
            <a:spcBef>
              <a:spcPct val="0"/>
            </a:spcBef>
            <a:spcAft>
              <a:spcPct val="15000"/>
            </a:spcAft>
            <a:buChar char="•"/>
          </a:pPr>
          <a:r>
            <a:rPr lang="en-US" sz="2100" kern="1200" dirty="0">
              <a:solidFill>
                <a:srgbClr val="FF0000"/>
              </a:solidFill>
            </a:rPr>
            <a:t>BP: 109/62</a:t>
          </a:r>
        </a:p>
        <a:p>
          <a:pPr marL="457200" lvl="2" indent="-228600" algn="l" defTabSz="933450">
            <a:lnSpc>
              <a:spcPct val="90000"/>
            </a:lnSpc>
            <a:spcBef>
              <a:spcPct val="0"/>
            </a:spcBef>
            <a:spcAft>
              <a:spcPct val="15000"/>
            </a:spcAft>
            <a:buChar char="•"/>
          </a:pPr>
          <a:r>
            <a:rPr lang="en-US" sz="2100" kern="1200" dirty="0">
              <a:solidFill>
                <a:srgbClr val="FF0000"/>
              </a:solidFill>
            </a:rPr>
            <a:t>Oxygen Therapy: High-Flow nasal cannula</a:t>
          </a:r>
        </a:p>
      </dsp:txBody>
      <dsp:txXfrm>
        <a:off x="2969756" y="674645"/>
        <a:ext cx="2601255" cy="3324270"/>
      </dsp:txXfrm>
    </dsp:sp>
    <dsp:sp modelId="{13B9A3A4-91D8-40F2-97AC-A0922D996324}">
      <dsp:nvSpPr>
        <dsp:cNvPr id="0" name=""/>
        <dsp:cNvSpPr/>
      </dsp:nvSpPr>
      <dsp:spPr>
        <a:xfrm>
          <a:off x="5935187" y="69845"/>
          <a:ext cx="2601255" cy="604800"/>
        </a:xfrm>
        <a:prstGeom prst="rect">
          <a:avLst/>
        </a:prstGeom>
        <a:solidFill>
          <a:schemeClr val="accent2">
            <a:shade val="80000"/>
            <a:hueOff val="-23915"/>
            <a:satOff val="-2683"/>
            <a:lumOff val="17120"/>
            <a:alphaOff val="0"/>
          </a:schemeClr>
        </a:solidFill>
        <a:ln w="25400" cap="flat" cmpd="sng" algn="ctr">
          <a:solidFill>
            <a:schemeClr val="accent2">
              <a:shade val="80000"/>
              <a:hueOff val="-23915"/>
              <a:satOff val="-2683"/>
              <a:lumOff val="171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Labs</a:t>
          </a:r>
        </a:p>
      </dsp:txBody>
      <dsp:txXfrm>
        <a:off x="5935187" y="69845"/>
        <a:ext cx="2601255" cy="604800"/>
      </dsp:txXfrm>
    </dsp:sp>
    <dsp:sp modelId="{CDAE8663-62A8-488D-A987-2029CDC9EA72}">
      <dsp:nvSpPr>
        <dsp:cNvPr id="0" name=""/>
        <dsp:cNvSpPr/>
      </dsp:nvSpPr>
      <dsp:spPr>
        <a:xfrm>
          <a:off x="5935187" y="674645"/>
          <a:ext cx="2601255" cy="332427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Upon admission </a:t>
          </a:r>
        </a:p>
        <a:p>
          <a:pPr marL="457200" lvl="2" indent="-228600" algn="l" defTabSz="933450">
            <a:lnSpc>
              <a:spcPct val="90000"/>
            </a:lnSpc>
            <a:spcBef>
              <a:spcPct val="0"/>
            </a:spcBef>
            <a:spcAft>
              <a:spcPct val="15000"/>
            </a:spcAft>
            <a:buChar char="•"/>
          </a:pPr>
          <a:r>
            <a:rPr lang="en-US" sz="2100" kern="1200" dirty="0">
              <a:solidFill>
                <a:srgbClr val="FF0000"/>
              </a:solidFill>
            </a:rPr>
            <a:t>WBC: 17.57 </a:t>
          </a:r>
        </a:p>
        <a:p>
          <a:pPr marL="457200" lvl="2" indent="-228600" algn="l" defTabSz="933450">
            <a:lnSpc>
              <a:spcPct val="90000"/>
            </a:lnSpc>
            <a:spcBef>
              <a:spcPct val="0"/>
            </a:spcBef>
            <a:spcAft>
              <a:spcPct val="15000"/>
            </a:spcAft>
            <a:buChar char="•"/>
          </a:pPr>
          <a:r>
            <a:rPr lang="en-US" sz="2100" kern="1200" dirty="0">
              <a:solidFill>
                <a:srgbClr val="FF0000"/>
              </a:solidFill>
            </a:rPr>
            <a:t>RBC: 4.28 </a:t>
          </a:r>
        </a:p>
        <a:p>
          <a:pPr marL="457200" lvl="2" indent="-228600" algn="l" defTabSz="933450">
            <a:lnSpc>
              <a:spcPct val="90000"/>
            </a:lnSpc>
            <a:spcBef>
              <a:spcPct val="0"/>
            </a:spcBef>
            <a:spcAft>
              <a:spcPct val="15000"/>
            </a:spcAft>
            <a:buChar char="•"/>
          </a:pPr>
          <a:r>
            <a:rPr lang="en-US" sz="2100" kern="1200" dirty="0">
              <a:solidFill>
                <a:srgbClr val="FF0000"/>
              </a:solidFill>
            </a:rPr>
            <a:t>Hgb: 12.9 </a:t>
          </a:r>
        </a:p>
        <a:p>
          <a:pPr marL="457200" lvl="2" indent="-228600" algn="l" defTabSz="933450">
            <a:lnSpc>
              <a:spcPct val="90000"/>
            </a:lnSpc>
            <a:spcBef>
              <a:spcPct val="0"/>
            </a:spcBef>
            <a:spcAft>
              <a:spcPct val="15000"/>
            </a:spcAft>
            <a:buChar char="•"/>
          </a:pPr>
          <a:r>
            <a:rPr lang="en-US" sz="2100" kern="1200" dirty="0">
              <a:solidFill>
                <a:srgbClr val="FF0000"/>
              </a:solidFill>
            </a:rPr>
            <a:t>Cr: 6.5</a:t>
          </a:r>
        </a:p>
        <a:p>
          <a:pPr marL="457200" lvl="2" indent="-228600" algn="l" defTabSz="933450">
            <a:lnSpc>
              <a:spcPct val="90000"/>
            </a:lnSpc>
            <a:spcBef>
              <a:spcPct val="0"/>
            </a:spcBef>
            <a:spcAft>
              <a:spcPct val="15000"/>
            </a:spcAft>
            <a:buChar char="•"/>
          </a:pPr>
          <a:r>
            <a:rPr lang="en-US" sz="2100" kern="1200" dirty="0"/>
            <a:t>CK: &gt;22000</a:t>
          </a:r>
        </a:p>
        <a:p>
          <a:pPr marL="457200" lvl="2" indent="-228600" algn="l" defTabSz="933450">
            <a:lnSpc>
              <a:spcPct val="90000"/>
            </a:lnSpc>
            <a:spcBef>
              <a:spcPct val="0"/>
            </a:spcBef>
            <a:spcAft>
              <a:spcPct val="15000"/>
            </a:spcAft>
            <a:buChar char="•"/>
          </a:pPr>
          <a:r>
            <a:rPr lang="en-US" sz="2100" kern="1200" dirty="0"/>
            <a:t>eGFR: 11</a:t>
          </a:r>
        </a:p>
        <a:p>
          <a:pPr marL="228600" lvl="1" indent="-228600" algn="l" defTabSz="933450">
            <a:lnSpc>
              <a:spcPct val="90000"/>
            </a:lnSpc>
            <a:spcBef>
              <a:spcPct val="0"/>
            </a:spcBef>
            <a:spcAft>
              <a:spcPct val="15000"/>
            </a:spcAft>
            <a:buChar char="•"/>
          </a:pPr>
          <a:r>
            <a:rPr lang="en-US" sz="2100" kern="1200" dirty="0"/>
            <a:t>Urine Toxicology:</a:t>
          </a:r>
        </a:p>
        <a:p>
          <a:pPr marL="457200" lvl="2" indent="-228600" algn="l" defTabSz="933450">
            <a:lnSpc>
              <a:spcPct val="90000"/>
            </a:lnSpc>
            <a:spcBef>
              <a:spcPct val="0"/>
            </a:spcBef>
            <a:spcAft>
              <a:spcPct val="15000"/>
            </a:spcAft>
            <a:buChar char="•"/>
          </a:pPr>
          <a:r>
            <a:rPr lang="en-US" sz="2100" kern="1200" dirty="0"/>
            <a:t>(+) Cocaine </a:t>
          </a:r>
        </a:p>
      </dsp:txBody>
      <dsp:txXfrm>
        <a:off x="5935187" y="674645"/>
        <a:ext cx="2601255" cy="3324270"/>
      </dsp:txXfrm>
    </dsp:sp>
    <dsp:sp modelId="{23E2F93B-16A4-405A-BC25-BC932FFC4958}">
      <dsp:nvSpPr>
        <dsp:cNvPr id="0" name=""/>
        <dsp:cNvSpPr/>
      </dsp:nvSpPr>
      <dsp:spPr>
        <a:xfrm>
          <a:off x="8900618" y="69845"/>
          <a:ext cx="2601255" cy="604800"/>
        </a:xfrm>
        <a:prstGeom prst="rect">
          <a:avLst/>
        </a:prstGeom>
        <a:solidFill>
          <a:schemeClr val="accent2">
            <a:shade val="80000"/>
            <a:hueOff val="-35872"/>
            <a:satOff val="-4024"/>
            <a:lumOff val="2568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Micro</a:t>
          </a:r>
        </a:p>
      </dsp:txBody>
      <dsp:txXfrm>
        <a:off x="8900618" y="69845"/>
        <a:ext cx="2601255" cy="604800"/>
      </dsp:txXfrm>
    </dsp:sp>
    <dsp:sp modelId="{F6E85425-B91A-463D-BD39-A137FAD2BF4E}">
      <dsp:nvSpPr>
        <dsp:cNvPr id="0" name=""/>
        <dsp:cNvSpPr/>
      </dsp:nvSpPr>
      <dsp:spPr>
        <a:xfrm>
          <a:off x="8900618" y="674645"/>
          <a:ext cx="2601255" cy="332427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8/13: 2/2 blood cx: </a:t>
          </a:r>
          <a:r>
            <a:rPr lang="en-US" sz="2100" kern="1200" dirty="0">
              <a:solidFill>
                <a:srgbClr val="FF0000"/>
              </a:solidFill>
            </a:rPr>
            <a:t>(+) MSSA</a:t>
          </a:r>
        </a:p>
      </dsp:txBody>
      <dsp:txXfrm>
        <a:off x="8900618" y="674645"/>
        <a:ext cx="2601255" cy="33242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C319CC6-C43B-48AC-8539-23939FAC796F}" type="datetimeFigureOut">
              <a:rPr lang="en-US" smtClean="0"/>
              <a:t>1/23/2024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47C1D6E8-6C2C-49BD-A4AF-EBF0756F17B0}" type="slidenum">
              <a:rPr lang="en-US" smtClean="0"/>
              <a:t>‹#›</a:t>
            </a:fld>
            <a:endParaRPr lang="en-US"/>
          </a:p>
        </p:txBody>
      </p:sp>
    </p:spTree>
    <p:extLst>
      <p:ext uri="{BB962C8B-B14F-4D97-AF65-F5344CB8AC3E}">
        <p14:creationId xmlns:p14="http://schemas.microsoft.com/office/powerpoint/2010/main" val="267056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C1D6E8-6C2C-49BD-A4AF-EBF0756F17B0}" type="slidenum">
              <a:rPr lang="en-US" smtClean="0"/>
              <a:t>7</a:t>
            </a:fld>
            <a:endParaRPr lang="en-US"/>
          </a:p>
        </p:txBody>
      </p:sp>
    </p:spTree>
    <p:extLst>
      <p:ext uri="{BB962C8B-B14F-4D97-AF65-F5344CB8AC3E}">
        <p14:creationId xmlns:p14="http://schemas.microsoft.com/office/powerpoint/2010/main" val="42583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C1D6E8-6C2C-49BD-A4AF-EBF0756F17B0}" type="slidenum">
              <a:rPr lang="en-US" smtClean="0"/>
              <a:t>11</a:t>
            </a:fld>
            <a:endParaRPr lang="en-US"/>
          </a:p>
        </p:txBody>
      </p:sp>
    </p:spTree>
    <p:extLst>
      <p:ext uri="{BB962C8B-B14F-4D97-AF65-F5344CB8AC3E}">
        <p14:creationId xmlns:p14="http://schemas.microsoft.com/office/powerpoint/2010/main" val="216570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nnt</a:t>
            </a:r>
            <a:endParaRPr lang="en-US" dirty="0"/>
          </a:p>
        </p:txBody>
      </p:sp>
      <p:sp>
        <p:nvSpPr>
          <p:cNvPr id="4" name="Slide Number Placeholder 3"/>
          <p:cNvSpPr>
            <a:spLocks noGrp="1"/>
          </p:cNvSpPr>
          <p:nvPr>
            <p:ph type="sldNum" sz="quarter" idx="5"/>
          </p:nvPr>
        </p:nvSpPr>
        <p:spPr/>
        <p:txBody>
          <a:bodyPr/>
          <a:lstStyle/>
          <a:p>
            <a:fld id="{47C1D6E8-6C2C-49BD-A4AF-EBF0756F17B0}" type="slidenum">
              <a:rPr lang="en-US" smtClean="0"/>
              <a:t>13</a:t>
            </a:fld>
            <a:endParaRPr lang="en-US"/>
          </a:p>
        </p:txBody>
      </p:sp>
    </p:spTree>
    <p:extLst>
      <p:ext uri="{BB962C8B-B14F-4D97-AF65-F5344CB8AC3E}">
        <p14:creationId xmlns:p14="http://schemas.microsoft.com/office/powerpoint/2010/main" val="49518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C1D6E8-6C2C-49BD-A4AF-EBF0756F17B0}" type="slidenum">
              <a:rPr lang="en-US" smtClean="0"/>
              <a:t>25</a:t>
            </a:fld>
            <a:endParaRPr lang="en-US"/>
          </a:p>
        </p:txBody>
      </p:sp>
    </p:spTree>
    <p:extLst>
      <p:ext uri="{BB962C8B-B14F-4D97-AF65-F5344CB8AC3E}">
        <p14:creationId xmlns:p14="http://schemas.microsoft.com/office/powerpoint/2010/main" val="185882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8413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rot="16200000">
            <a:off x="4408091" y="-2122091"/>
            <a:ext cx="3375819" cy="10972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534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r>
              <a:rPr lang="en-US"/>
              <a:t>Click to edit Master title style</a:t>
            </a:r>
          </a:p>
        </p:txBody>
      </p:sp>
    </p:spTree>
    <p:extLst>
      <p:ext uri="{BB962C8B-B14F-4D97-AF65-F5344CB8AC3E}">
        <p14:creationId xmlns:p14="http://schemas.microsoft.com/office/powerpoint/2010/main" val="647012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6161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41571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0617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6270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85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39624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3273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45291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6489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5067303" y="-4229100"/>
            <a:ext cx="2057400" cy="10972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rot="16200000">
            <a:off x="4476750" y="-1581150"/>
            <a:ext cx="3238500" cy="10972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87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147307-8095-4AFE-9B48-6DB5B263190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29049-9A31-4E55-AC19-1B5D9CC2CB3B}" type="slidenum">
              <a:rPr lang="en-US" smtClean="0"/>
              <a:t>‹#›</a:t>
            </a:fld>
            <a:endParaRPr lang="en-US"/>
          </a:p>
        </p:txBody>
      </p:sp>
    </p:spTree>
    <p:extLst>
      <p:ext uri="{BB962C8B-B14F-4D97-AF65-F5344CB8AC3E}">
        <p14:creationId xmlns:p14="http://schemas.microsoft.com/office/powerpoint/2010/main" val="328922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4033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25475"/>
            <a:ext cx="10972800" cy="1143000"/>
          </a:xfrm>
        </p:spPr>
        <p:txBody>
          <a:bodyPr/>
          <a:lstStyle/>
          <a:p>
            <a:r>
              <a:rPr lang="en-US"/>
              <a:t>Click to edit Master title style</a:t>
            </a:r>
          </a:p>
        </p:txBody>
      </p:sp>
      <p:sp>
        <p:nvSpPr>
          <p:cNvPr id="3" name="Content Placeholder 2"/>
          <p:cNvSpPr>
            <a:spLocks noGrp="1"/>
          </p:cNvSpPr>
          <p:nvPr>
            <p:ph idx="1"/>
          </p:nvPr>
        </p:nvSpPr>
        <p:spPr>
          <a:xfrm>
            <a:off x="609600" y="1951037"/>
            <a:ext cx="109728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47307-8095-4AFE-9B48-6DB5B263190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29049-9A31-4E55-AC19-1B5D9CC2CB3B}" type="slidenum">
              <a:rPr lang="en-US" smtClean="0"/>
              <a:t>‹#›</a:t>
            </a:fld>
            <a:endParaRPr lang="en-US"/>
          </a:p>
        </p:txBody>
      </p:sp>
    </p:spTree>
    <p:extLst>
      <p:ext uri="{BB962C8B-B14F-4D97-AF65-F5344CB8AC3E}">
        <p14:creationId xmlns:p14="http://schemas.microsoft.com/office/powerpoint/2010/main" val="2605668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147307-8095-4AFE-9B48-6DB5B263190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29049-9A31-4E55-AC19-1B5D9CC2CB3B}" type="slidenum">
              <a:rPr lang="en-US" smtClean="0"/>
              <a:t>‹#›</a:t>
            </a:fld>
            <a:endParaRPr lang="en-US"/>
          </a:p>
        </p:txBody>
      </p:sp>
    </p:spTree>
    <p:extLst>
      <p:ext uri="{BB962C8B-B14F-4D97-AF65-F5344CB8AC3E}">
        <p14:creationId xmlns:p14="http://schemas.microsoft.com/office/powerpoint/2010/main" val="1319348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25475"/>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51037"/>
            <a:ext cx="5384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51037"/>
            <a:ext cx="5384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147307-8095-4AFE-9B48-6DB5B263190B}"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29049-9A31-4E55-AC19-1B5D9CC2CB3B}" type="slidenum">
              <a:rPr lang="en-US" smtClean="0"/>
              <a:t>‹#›</a:t>
            </a:fld>
            <a:endParaRPr lang="en-US"/>
          </a:p>
        </p:txBody>
      </p:sp>
    </p:spTree>
    <p:extLst>
      <p:ext uri="{BB962C8B-B14F-4D97-AF65-F5344CB8AC3E}">
        <p14:creationId xmlns:p14="http://schemas.microsoft.com/office/powerpoint/2010/main" val="3744584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7007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509838"/>
            <a:ext cx="5386917"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87007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509838"/>
            <a:ext cx="5389033" cy="3586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147307-8095-4AFE-9B48-6DB5B263190B}"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329049-9A31-4E55-AC19-1B5D9CC2CB3B}" type="slidenum">
              <a:rPr lang="en-US" smtClean="0"/>
              <a:t>‹#›</a:t>
            </a:fld>
            <a:endParaRPr lang="en-US"/>
          </a:p>
        </p:txBody>
      </p:sp>
    </p:spTree>
    <p:extLst>
      <p:ext uri="{BB962C8B-B14F-4D97-AF65-F5344CB8AC3E}">
        <p14:creationId xmlns:p14="http://schemas.microsoft.com/office/powerpoint/2010/main" val="536156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109728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37147307-8095-4AFE-9B48-6DB5B263190B}"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29049-9A31-4E55-AC19-1B5D9CC2CB3B}" type="slidenum">
              <a:rPr lang="en-US" smtClean="0"/>
              <a:t>‹#›</a:t>
            </a:fld>
            <a:endParaRPr lang="en-US"/>
          </a:p>
        </p:txBody>
      </p:sp>
    </p:spTree>
    <p:extLst>
      <p:ext uri="{BB962C8B-B14F-4D97-AF65-F5344CB8AC3E}">
        <p14:creationId xmlns:p14="http://schemas.microsoft.com/office/powerpoint/2010/main" val="3647609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47307-8095-4AFE-9B48-6DB5B263190B}"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329049-9A31-4E55-AC19-1B5D9CC2CB3B}" type="slidenum">
              <a:rPr lang="en-US" smtClean="0"/>
              <a:t>‹#›</a:t>
            </a:fld>
            <a:endParaRPr lang="en-US"/>
          </a:p>
        </p:txBody>
      </p:sp>
    </p:spTree>
    <p:extLst>
      <p:ext uri="{BB962C8B-B14F-4D97-AF65-F5344CB8AC3E}">
        <p14:creationId xmlns:p14="http://schemas.microsoft.com/office/powerpoint/2010/main" val="3643677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609601"/>
            <a:ext cx="6815667"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771651"/>
            <a:ext cx="4011084" cy="4275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147307-8095-4AFE-9B48-6DB5B263190B}"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29049-9A31-4E55-AC19-1B5D9CC2CB3B}" type="slidenum">
              <a:rPr lang="en-US" smtClean="0"/>
              <a:t>‹#›</a:t>
            </a:fld>
            <a:endParaRPr lang="en-US"/>
          </a:p>
        </p:txBody>
      </p:sp>
    </p:spTree>
    <p:extLst>
      <p:ext uri="{BB962C8B-B14F-4D97-AF65-F5344CB8AC3E}">
        <p14:creationId xmlns:p14="http://schemas.microsoft.com/office/powerpoint/2010/main" val="424225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400"/>
            <a:ext cx="7315200" cy="3886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147307-8095-4AFE-9B48-6DB5B263190B}"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29049-9A31-4E55-AC19-1B5D9CC2CB3B}" type="slidenum">
              <a:rPr lang="en-US" smtClean="0"/>
              <a:t>‹#›</a:t>
            </a:fld>
            <a:endParaRPr lang="en-US"/>
          </a:p>
        </p:txBody>
      </p:sp>
    </p:spTree>
    <p:extLst>
      <p:ext uri="{BB962C8B-B14F-4D97-AF65-F5344CB8AC3E}">
        <p14:creationId xmlns:p14="http://schemas.microsoft.com/office/powerpoint/2010/main" val="2874660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5016503" y="-3644901"/>
            <a:ext cx="2057400" cy="108712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rot="16200000">
            <a:off x="4507441" y="-1144059"/>
            <a:ext cx="3086100" cy="1086061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147307-8095-4AFE-9B48-6DB5B263190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29049-9A31-4E55-AC19-1B5D9CC2CB3B}" type="slidenum">
              <a:rPr lang="en-US" smtClean="0"/>
              <a:t>‹#›</a:t>
            </a:fld>
            <a:endParaRPr lang="en-US"/>
          </a:p>
        </p:txBody>
      </p:sp>
    </p:spTree>
    <p:extLst>
      <p:ext uri="{BB962C8B-B14F-4D97-AF65-F5344CB8AC3E}">
        <p14:creationId xmlns:p14="http://schemas.microsoft.com/office/powerpoint/2010/main" val="3436060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64128C-C912-4D8F-9418-2E14CB815039}"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027CF-5F8E-4EC3-81D8-E05812595FB1}" type="slidenum">
              <a:rPr lang="en-US" smtClean="0"/>
              <a:t>‹#›</a:t>
            </a:fld>
            <a:endParaRPr lang="en-US"/>
          </a:p>
        </p:txBody>
      </p:sp>
    </p:spTree>
    <p:extLst>
      <p:ext uri="{BB962C8B-B14F-4D97-AF65-F5344CB8AC3E}">
        <p14:creationId xmlns:p14="http://schemas.microsoft.com/office/powerpoint/2010/main" val="228571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3640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54075"/>
            <a:ext cx="10972800" cy="1143000"/>
          </a:xfrm>
        </p:spPr>
        <p:txBody>
          <a:bodyPr/>
          <a:lstStyle/>
          <a:p>
            <a:r>
              <a:rPr lang="en-US"/>
              <a:t>Click to edit Master title style</a:t>
            </a:r>
          </a:p>
        </p:txBody>
      </p:sp>
      <p:sp>
        <p:nvSpPr>
          <p:cNvPr id="3" name="Content Placeholder 2"/>
          <p:cNvSpPr>
            <a:spLocks noGrp="1"/>
          </p:cNvSpPr>
          <p:nvPr>
            <p:ph idx="1"/>
          </p:nvPr>
        </p:nvSpPr>
        <p:spPr>
          <a:xfrm>
            <a:off x="609600" y="2179637"/>
            <a:ext cx="10972800" cy="3840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64128C-C912-4D8F-9418-2E14CB815039}"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027CF-5F8E-4EC3-81D8-E05812595FB1}" type="slidenum">
              <a:rPr lang="en-US" smtClean="0"/>
              <a:t>‹#›</a:t>
            </a:fld>
            <a:endParaRPr lang="en-US"/>
          </a:p>
        </p:txBody>
      </p:sp>
    </p:spTree>
    <p:extLst>
      <p:ext uri="{BB962C8B-B14F-4D97-AF65-F5344CB8AC3E}">
        <p14:creationId xmlns:p14="http://schemas.microsoft.com/office/powerpoint/2010/main" val="768798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64128C-C912-4D8F-9418-2E14CB815039}"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027CF-5F8E-4EC3-81D8-E05812595FB1}" type="slidenum">
              <a:rPr lang="en-US" smtClean="0"/>
              <a:t>‹#›</a:t>
            </a:fld>
            <a:endParaRPr lang="en-US"/>
          </a:p>
        </p:txBody>
      </p:sp>
    </p:spTree>
    <p:extLst>
      <p:ext uri="{BB962C8B-B14F-4D97-AF65-F5344CB8AC3E}">
        <p14:creationId xmlns:p14="http://schemas.microsoft.com/office/powerpoint/2010/main" val="3809824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84237"/>
            <a:ext cx="10972800" cy="1039164"/>
          </a:xfrm>
        </p:spPr>
        <p:txBody>
          <a:bodyPr/>
          <a:lstStyle/>
          <a:p>
            <a:r>
              <a:rPr lang="en-US"/>
              <a:t>Click to edit Master title style</a:t>
            </a:r>
          </a:p>
        </p:txBody>
      </p:sp>
      <p:sp>
        <p:nvSpPr>
          <p:cNvPr id="3" name="Content Placeholder 2"/>
          <p:cNvSpPr>
            <a:spLocks noGrp="1"/>
          </p:cNvSpPr>
          <p:nvPr>
            <p:ph sz="half" idx="1"/>
          </p:nvPr>
        </p:nvSpPr>
        <p:spPr>
          <a:xfrm>
            <a:off x="609600" y="22098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098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64128C-C912-4D8F-9418-2E14CB815039}"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027CF-5F8E-4EC3-81D8-E05812595FB1}" type="slidenum">
              <a:rPr lang="en-US" smtClean="0"/>
              <a:t>‹#›</a:t>
            </a:fld>
            <a:endParaRPr lang="en-US"/>
          </a:p>
        </p:txBody>
      </p:sp>
    </p:spTree>
    <p:extLst>
      <p:ext uri="{BB962C8B-B14F-4D97-AF65-F5344CB8AC3E}">
        <p14:creationId xmlns:p14="http://schemas.microsoft.com/office/powerpoint/2010/main" val="545938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30275"/>
            <a:ext cx="10972800" cy="98870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190750"/>
            <a:ext cx="5386917" cy="5533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830512"/>
            <a:ext cx="5386917" cy="3417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190750"/>
            <a:ext cx="5389033" cy="5533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830512"/>
            <a:ext cx="5389033" cy="3417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64128C-C912-4D8F-9418-2E14CB815039}"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F027CF-5F8E-4EC3-81D8-E05812595FB1}" type="slidenum">
              <a:rPr lang="en-US" smtClean="0"/>
              <a:t>‹#›</a:t>
            </a:fld>
            <a:endParaRPr lang="en-US"/>
          </a:p>
        </p:txBody>
      </p:sp>
    </p:spTree>
    <p:extLst>
      <p:ext uri="{BB962C8B-B14F-4D97-AF65-F5344CB8AC3E}">
        <p14:creationId xmlns:p14="http://schemas.microsoft.com/office/powerpoint/2010/main" val="824032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C64128C-C912-4D8F-9418-2E14CB815039}"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F027CF-5F8E-4EC3-81D8-E05812595FB1}" type="slidenum">
              <a:rPr lang="en-US" smtClean="0"/>
              <a:t>‹#›</a:t>
            </a:fld>
            <a:endParaRPr lang="en-US"/>
          </a:p>
        </p:txBody>
      </p:sp>
    </p:spTree>
    <p:extLst>
      <p:ext uri="{BB962C8B-B14F-4D97-AF65-F5344CB8AC3E}">
        <p14:creationId xmlns:p14="http://schemas.microsoft.com/office/powerpoint/2010/main" val="1964501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4128C-C912-4D8F-9418-2E14CB815039}"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F027CF-5F8E-4EC3-81D8-E05812595FB1}" type="slidenum">
              <a:rPr lang="en-US" smtClean="0"/>
              <a:t>‹#›</a:t>
            </a:fld>
            <a:endParaRPr lang="en-US"/>
          </a:p>
        </p:txBody>
      </p:sp>
    </p:spTree>
    <p:extLst>
      <p:ext uri="{BB962C8B-B14F-4D97-AF65-F5344CB8AC3E}">
        <p14:creationId xmlns:p14="http://schemas.microsoft.com/office/powerpoint/2010/main" val="475023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74647"/>
            <a:ext cx="4011084" cy="87461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174648"/>
            <a:ext cx="6815667" cy="4405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36698"/>
            <a:ext cx="4011084" cy="35307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64128C-C912-4D8F-9418-2E14CB815039}"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027CF-5F8E-4EC3-81D8-E05812595FB1}" type="slidenum">
              <a:rPr lang="en-US" smtClean="0"/>
              <a:t>‹#›</a:t>
            </a:fld>
            <a:endParaRPr lang="en-US"/>
          </a:p>
        </p:txBody>
      </p:sp>
    </p:spTree>
    <p:extLst>
      <p:ext uri="{BB962C8B-B14F-4D97-AF65-F5344CB8AC3E}">
        <p14:creationId xmlns:p14="http://schemas.microsoft.com/office/powerpoint/2010/main" val="919208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8400" y="121920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64128C-C912-4D8F-9418-2E14CB815039}"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027CF-5F8E-4EC3-81D8-E05812595FB1}" type="slidenum">
              <a:rPr lang="en-US" smtClean="0"/>
              <a:t>‹#›</a:t>
            </a:fld>
            <a:endParaRPr lang="en-US"/>
          </a:p>
        </p:txBody>
      </p:sp>
    </p:spTree>
    <p:extLst>
      <p:ext uri="{BB962C8B-B14F-4D97-AF65-F5344CB8AC3E}">
        <p14:creationId xmlns:p14="http://schemas.microsoft.com/office/powerpoint/2010/main" val="1275392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5257804" y="-4038601"/>
            <a:ext cx="1676400" cy="109728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rot="16200000">
            <a:off x="4743449" y="-1684867"/>
            <a:ext cx="2705100" cy="109516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64128C-C912-4D8F-9418-2E14CB815039}"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027CF-5F8E-4EC3-81D8-E05812595FB1}" type="slidenum">
              <a:rPr lang="en-US" smtClean="0"/>
              <a:t>‹#›</a:t>
            </a:fld>
            <a:endParaRPr lang="en-US"/>
          </a:p>
        </p:txBody>
      </p:sp>
    </p:spTree>
    <p:extLst>
      <p:ext uri="{BB962C8B-B14F-4D97-AF65-F5344CB8AC3E}">
        <p14:creationId xmlns:p14="http://schemas.microsoft.com/office/powerpoint/2010/main" val="1453052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1673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6485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54075"/>
            <a:ext cx="10972800" cy="1143000"/>
          </a:xfrm>
        </p:spPr>
        <p:txBody>
          <a:bodyPr/>
          <a:lstStyle/>
          <a:p>
            <a:r>
              <a:rPr lang="en-US"/>
              <a:t>Click to edit Master title style</a:t>
            </a:r>
          </a:p>
        </p:txBody>
      </p:sp>
      <p:sp>
        <p:nvSpPr>
          <p:cNvPr id="3" name="Content Placeholder 2"/>
          <p:cNvSpPr>
            <a:spLocks noGrp="1"/>
          </p:cNvSpPr>
          <p:nvPr>
            <p:ph idx="1"/>
          </p:nvPr>
        </p:nvSpPr>
        <p:spPr>
          <a:xfrm>
            <a:off x="609600" y="2179638"/>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892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71804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1"/>
            <a:ext cx="10972800" cy="993059"/>
          </a:xfrm>
        </p:spPr>
        <p:txBody>
          <a:bodyPr/>
          <a:lstStyle/>
          <a:p>
            <a:r>
              <a:rPr lang="en-US"/>
              <a:t>Click to edit Master title style</a:t>
            </a:r>
          </a:p>
        </p:txBody>
      </p:sp>
      <p:sp>
        <p:nvSpPr>
          <p:cNvPr id="3" name="Content Placeholder 2"/>
          <p:cNvSpPr>
            <a:spLocks noGrp="1"/>
          </p:cNvSpPr>
          <p:nvPr>
            <p:ph sz="half" idx="1"/>
          </p:nvPr>
        </p:nvSpPr>
        <p:spPr>
          <a:xfrm>
            <a:off x="609600" y="2239963"/>
            <a:ext cx="5384800" cy="3932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39963"/>
            <a:ext cx="5384800" cy="3932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553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9867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738438"/>
            <a:ext cx="5386917" cy="3433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09867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738438"/>
            <a:ext cx="5389033" cy="3433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666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1219200"/>
            <a:ext cx="10972800" cy="1143000"/>
          </a:xfrm>
        </p:spPr>
        <p:txBody>
          <a:bodyPr/>
          <a:lstStyle/>
          <a:p>
            <a:r>
              <a:rPr lang="en-US"/>
              <a:t>Click to edit Master title style</a:t>
            </a:r>
          </a:p>
        </p:txBody>
      </p:sp>
    </p:spTree>
    <p:extLst>
      <p:ext uri="{BB962C8B-B14F-4D97-AF65-F5344CB8AC3E}">
        <p14:creationId xmlns:p14="http://schemas.microsoft.com/office/powerpoint/2010/main" val="28705994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1136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233488"/>
            <a:ext cx="4011084" cy="93553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233488"/>
            <a:ext cx="6815667" cy="49387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95538"/>
            <a:ext cx="4011084" cy="3776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6918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8400" y="1371600"/>
            <a:ext cx="7315200"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3690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10972800" cy="1143000"/>
          </a:xfrm>
        </p:spPr>
        <p:txBody>
          <a:bodyPr/>
          <a:lstStyle/>
          <a:p>
            <a:r>
              <a:rPr lang="en-US"/>
              <a:t>Click to edit Master title style</a:t>
            </a:r>
          </a:p>
        </p:txBody>
      </p:sp>
      <p:sp>
        <p:nvSpPr>
          <p:cNvPr id="3" name="Vertical Text Placeholder 2"/>
          <p:cNvSpPr>
            <a:spLocks noGrp="1"/>
          </p:cNvSpPr>
          <p:nvPr>
            <p:ph type="body" orient="vert" idx="1"/>
          </p:nvPr>
        </p:nvSpPr>
        <p:spPr>
          <a:xfrm rot="16200000">
            <a:off x="4598591" y="-1321991"/>
            <a:ext cx="2994820" cy="1097280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7440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74242D-587D-468B-92EE-7C699E3BF23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1E9F0-2DBC-4319-85EF-B2A96C57360D}" type="slidenum">
              <a:rPr lang="en-US" smtClean="0"/>
              <a:t>‹#›</a:t>
            </a:fld>
            <a:endParaRPr lang="en-US"/>
          </a:p>
        </p:txBody>
      </p:sp>
    </p:spTree>
    <p:extLst>
      <p:ext uri="{BB962C8B-B14F-4D97-AF65-F5344CB8AC3E}">
        <p14:creationId xmlns:p14="http://schemas.microsoft.com/office/powerpoint/2010/main" val="1758264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08587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143000"/>
          </a:xfrm>
        </p:spPr>
        <p:txBody>
          <a:bodyPr/>
          <a:lstStyle/>
          <a:p>
            <a:r>
              <a:rPr lang="en-US"/>
              <a:t>Click to edit Master title style</a:t>
            </a:r>
          </a:p>
        </p:txBody>
      </p:sp>
      <p:sp>
        <p:nvSpPr>
          <p:cNvPr id="3" name="Content Placeholder 2"/>
          <p:cNvSpPr>
            <a:spLocks noGrp="1"/>
          </p:cNvSpPr>
          <p:nvPr>
            <p:ph idx="1"/>
          </p:nvPr>
        </p:nvSpPr>
        <p:spPr>
          <a:xfrm>
            <a:off x="609600" y="2468563"/>
            <a:ext cx="109728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74242D-587D-468B-92EE-7C699E3BF23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1E9F0-2DBC-4319-85EF-B2A96C57360D}" type="slidenum">
              <a:rPr lang="en-US" smtClean="0"/>
              <a:t>‹#›</a:t>
            </a:fld>
            <a:endParaRPr lang="en-US"/>
          </a:p>
        </p:txBody>
      </p:sp>
    </p:spTree>
    <p:extLst>
      <p:ext uri="{BB962C8B-B14F-4D97-AF65-F5344CB8AC3E}">
        <p14:creationId xmlns:p14="http://schemas.microsoft.com/office/powerpoint/2010/main" val="2824393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74242D-587D-468B-92EE-7C699E3BF23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1E9F0-2DBC-4319-85EF-B2A96C57360D}" type="slidenum">
              <a:rPr lang="en-US" smtClean="0"/>
              <a:t>‹#›</a:t>
            </a:fld>
            <a:endParaRPr lang="en-US"/>
          </a:p>
        </p:txBody>
      </p:sp>
    </p:spTree>
    <p:extLst>
      <p:ext uri="{BB962C8B-B14F-4D97-AF65-F5344CB8AC3E}">
        <p14:creationId xmlns:p14="http://schemas.microsoft.com/office/powerpoint/2010/main" val="35355156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10972800" cy="916083"/>
          </a:xfrm>
        </p:spPr>
        <p:txBody>
          <a:bodyPr/>
          <a:lstStyle/>
          <a:p>
            <a:r>
              <a:rPr lang="en-US"/>
              <a:t>Click to edit Master title style</a:t>
            </a:r>
          </a:p>
        </p:txBody>
      </p:sp>
      <p:sp>
        <p:nvSpPr>
          <p:cNvPr id="3" name="Content Placeholder 2"/>
          <p:cNvSpPr>
            <a:spLocks noGrp="1"/>
          </p:cNvSpPr>
          <p:nvPr>
            <p:ph sz="half" idx="1"/>
          </p:nvPr>
        </p:nvSpPr>
        <p:spPr>
          <a:xfrm>
            <a:off x="609600" y="2620962"/>
            <a:ext cx="5384800" cy="362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620962"/>
            <a:ext cx="5384800" cy="362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74242D-587D-468B-92EE-7C699E3BF23F}"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1E9F0-2DBC-4319-85EF-B2A96C57360D}" type="slidenum">
              <a:rPr lang="en-US" smtClean="0"/>
              <a:t>‹#›</a:t>
            </a:fld>
            <a:endParaRPr lang="en-US"/>
          </a:p>
        </p:txBody>
      </p:sp>
    </p:spTree>
    <p:extLst>
      <p:ext uri="{BB962C8B-B14F-4D97-AF65-F5344CB8AC3E}">
        <p14:creationId xmlns:p14="http://schemas.microsoft.com/office/powerpoint/2010/main" val="3266636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235075"/>
            <a:ext cx="10972800" cy="90053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495551"/>
            <a:ext cx="5386917" cy="5040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3135312"/>
            <a:ext cx="5386917" cy="3113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495551"/>
            <a:ext cx="5389033" cy="5040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3135312"/>
            <a:ext cx="5389033" cy="3113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74242D-587D-468B-92EE-7C699E3BF23F}"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1E9F0-2DBC-4319-85EF-B2A96C57360D}" type="slidenum">
              <a:rPr lang="en-US" smtClean="0"/>
              <a:t>‹#›</a:t>
            </a:fld>
            <a:endParaRPr lang="en-US"/>
          </a:p>
        </p:txBody>
      </p:sp>
    </p:spTree>
    <p:extLst>
      <p:ext uri="{BB962C8B-B14F-4D97-AF65-F5344CB8AC3E}">
        <p14:creationId xmlns:p14="http://schemas.microsoft.com/office/powerpoint/2010/main" val="25931926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E74242D-587D-468B-92EE-7C699E3BF23F}"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1E9F0-2DBC-4319-85EF-B2A96C57360D}" type="slidenum">
              <a:rPr lang="en-US" smtClean="0"/>
              <a:t>‹#›</a:t>
            </a:fld>
            <a:endParaRPr lang="en-US"/>
          </a:p>
        </p:txBody>
      </p:sp>
    </p:spTree>
    <p:extLst>
      <p:ext uri="{BB962C8B-B14F-4D97-AF65-F5344CB8AC3E}">
        <p14:creationId xmlns:p14="http://schemas.microsoft.com/office/powerpoint/2010/main" val="41028673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4242D-587D-468B-92EE-7C699E3BF23F}"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1E9F0-2DBC-4319-85EF-B2A96C57360D}" type="slidenum">
              <a:rPr lang="en-US" smtClean="0"/>
              <a:t>‹#›</a:t>
            </a:fld>
            <a:endParaRPr lang="en-US"/>
          </a:p>
        </p:txBody>
      </p:sp>
    </p:spTree>
    <p:extLst>
      <p:ext uri="{BB962C8B-B14F-4D97-AF65-F5344CB8AC3E}">
        <p14:creationId xmlns:p14="http://schemas.microsoft.com/office/powerpoint/2010/main" val="41331072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1081088"/>
            <a:ext cx="2791884" cy="98050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81088"/>
            <a:ext cx="6815667" cy="49387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1" y="2243138"/>
            <a:ext cx="2791884" cy="39582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74242D-587D-468B-92EE-7C699E3BF23F}"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1E9F0-2DBC-4319-85EF-B2A96C57360D}" type="slidenum">
              <a:rPr lang="en-US" smtClean="0"/>
              <a:t>‹#›</a:t>
            </a:fld>
            <a:endParaRPr lang="en-US"/>
          </a:p>
        </p:txBody>
      </p:sp>
    </p:spTree>
    <p:extLst>
      <p:ext uri="{BB962C8B-B14F-4D97-AF65-F5344CB8AC3E}">
        <p14:creationId xmlns:p14="http://schemas.microsoft.com/office/powerpoint/2010/main" val="12323048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74242D-587D-468B-92EE-7C699E3BF23F}"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1E9F0-2DBC-4319-85EF-B2A96C57360D}" type="slidenum">
              <a:rPr lang="en-US" smtClean="0"/>
              <a:t>‹#›</a:t>
            </a:fld>
            <a:endParaRPr lang="en-US"/>
          </a:p>
        </p:txBody>
      </p:sp>
    </p:spTree>
    <p:extLst>
      <p:ext uri="{BB962C8B-B14F-4D97-AF65-F5344CB8AC3E}">
        <p14:creationId xmlns:p14="http://schemas.microsoft.com/office/powerpoint/2010/main" val="595193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10972800" cy="1143000"/>
          </a:xfrm>
        </p:spPr>
        <p:txBody>
          <a:bodyPr/>
          <a:lstStyle/>
          <a:p>
            <a:r>
              <a:rPr lang="en-US" dirty="0"/>
              <a:t>Click to edit Master title style</a:t>
            </a:r>
          </a:p>
        </p:txBody>
      </p:sp>
      <p:sp>
        <p:nvSpPr>
          <p:cNvPr id="3" name="Vertical Text Placeholder 2"/>
          <p:cNvSpPr>
            <a:spLocks noGrp="1"/>
          </p:cNvSpPr>
          <p:nvPr>
            <p:ph type="body" orient="vert" idx="1"/>
          </p:nvPr>
        </p:nvSpPr>
        <p:spPr>
          <a:xfrm rot="16200000">
            <a:off x="4533900" y="-1562101"/>
            <a:ext cx="3124201" cy="10972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E74242D-587D-468B-92EE-7C699E3BF23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1E9F0-2DBC-4319-85EF-B2A96C57360D}" type="slidenum">
              <a:rPr lang="en-US" smtClean="0"/>
              <a:t>‹#›</a:t>
            </a:fld>
            <a:endParaRPr lang="en-US"/>
          </a:p>
        </p:txBody>
      </p:sp>
    </p:spTree>
    <p:extLst>
      <p:ext uri="{BB962C8B-B14F-4D97-AF65-F5344CB8AC3E}">
        <p14:creationId xmlns:p14="http://schemas.microsoft.com/office/powerpoint/2010/main" val="25561707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7455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16035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65378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133445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2219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04502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7562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8388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27136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15262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5016503" y="-4102100"/>
            <a:ext cx="2057400" cy="10871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rot="16200000">
            <a:off x="4273550" y="-1073149"/>
            <a:ext cx="3543300" cy="10871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1627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55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40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419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3578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4986338"/>
            <a:ext cx="73152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824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3.jp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4.jp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5.jp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5.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6.jp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6.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image" Target="../media/image7.jp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7.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0E3D8-0C04-4D3A-9033-2A6E71983D4F}" type="datetimeFigureOut">
              <a:rPr lang="en-US" smtClean="0"/>
              <a:t>1/23/2024</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0298"/>
            <a:ext cx="12210306" cy="6868297"/>
          </a:xfrm>
          <a:prstGeom prst="rect">
            <a:avLst/>
          </a:prstGeom>
        </p:spPr>
      </p:pic>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A3150-6A6A-498F-95C3-9E448674F6DD}" type="slidenum">
              <a:rPr lang="en-US" smtClean="0"/>
              <a:t>‹#›</a:t>
            </a:fld>
            <a:endParaRPr lang="en-US"/>
          </a:p>
        </p:txBody>
      </p:sp>
    </p:spTree>
    <p:extLst>
      <p:ext uri="{BB962C8B-B14F-4D97-AF65-F5344CB8AC3E}">
        <p14:creationId xmlns:p14="http://schemas.microsoft.com/office/powerpoint/2010/main" val="524637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1A908-74CE-4237-BDB0-0DF7A6F4ACC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19E0C-9C24-4A05-8B92-99F1917719CA}"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099152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1"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47307-8095-4AFE-9B48-6DB5B263190B}" type="datetimeFigureOut">
              <a:rPr lang="en-US" smtClean="0"/>
              <a:t>1/23/2024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29049-9A31-4E55-AC19-1B5D9CC2CB3B}" type="slidenum">
              <a:rPr lang="en-US" smtClean="0"/>
              <a:t>‹#›</a:t>
            </a:fld>
            <a:endParaRPr lang="en-US"/>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25642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4128C-C912-4D8F-9418-2E14CB815039}" type="datetimeFigureOut">
              <a:rPr lang="en-US" smtClean="0"/>
              <a:t>1/23/2024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027CF-5F8E-4EC3-81D8-E05812595FB1}" type="slidenum">
              <a:rPr lang="en-US" smtClean="0"/>
              <a:t>‹#›</a:t>
            </a:fld>
            <a:endParaRPr lang="en-US"/>
          </a:p>
        </p:txBody>
      </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3547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5"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2A5C2-38FB-46F3-928D-EE2F1DDAB91A}" type="datetimeFigureOut">
              <a:rPr lang="en-US" smtClean="0"/>
              <a:t>1/23/2024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8486D-FBC7-44BE-8561-5210C714F3CD}" type="slidenum">
              <a:rPr lang="en-US" smtClean="0"/>
              <a:t>‹#›</a:t>
            </a:fld>
            <a:endParaRPr lang="en-US"/>
          </a:p>
        </p:txBody>
      </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4064299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4242D-587D-468B-92EE-7C699E3BF23F}" type="datetimeFigureOut">
              <a:rPr lang="en-US" smtClean="0"/>
              <a:t>1/23/2024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1E9F0-2DBC-4319-85EF-B2A96C57360D}" type="slidenum">
              <a:rPr lang="en-US" smtClean="0"/>
              <a:t>‹#›</a:t>
            </a:fld>
            <a:endParaRPr lang="en-US"/>
          </a:p>
        </p:txBody>
      </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154282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9596A-29F2-4A9B-8702-266C62FC5154}" type="datetimeFigureOut">
              <a:rPr lang="en-US" smtClean="0"/>
              <a:t>1/23/2024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399FB-F511-4261-A277-9B4F8308B7F6}" type="slidenum">
              <a:rPr lang="en-US" smtClean="0"/>
              <a:t>‹#›</a:t>
            </a:fld>
            <a:endParaRPr lang="en-US"/>
          </a:p>
        </p:txBody>
      </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55153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8.png"/><Relationship Id="rId18" Type="http://schemas.openxmlformats.org/officeDocument/2006/relationships/image" Target="../media/image13.sv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svg"/><Relationship Id="rId20" Type="http://schemas.openxmlformats.org/officeDocument/2006/relationships/image" Target="../media/image15.sv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10.png"/><Relationship Id="rId10" Type="http://schemas.openxmlformats.org/officeDocument/2006/relationships/diagramQuickStyle" Target="../diagrams/quickStyle3.xml"/><Relationship Id="rId19" Type="http://schemas.openxmlformats.org/officeDocument/2006/relationships/image" Target="../media/image14.png"/><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6400"/>
            <a:ext cx="10363200" cy="1470025"/>
          </a:xfrm>
        </p:spPr>
        <p:txBody>
          <a:bodyPr/>
          <a:lstStyle/>
          <a:p>
            <a:r>
              <a:rPr lang="en-US" dirty="0"/>
              <a:t>Ulcer Prophylaxis in Patients at Risk for GI Bleeding in the ICU</a:t>
            </a:r>
          </a:p>
        </p:txBody>
      </p:sp>
      <p:sp>
        <p:nvSpPr>
          <p:cNvPr id="3" name="Subtitle 2"/>
          <p:cNvSpPr>
            <a:spLocks noGrp="1"/>
          </p:cNvSpPr>
          <p:nvPr>
            <p:ph type="subTitle" idx="1"/>
          </p:nvPr>
        </p:nvSpPr>
        <p:spPr>
          <a:xfrm>
            <a:off x="1828800" y="3276600"/>
            <a:ext cx="8534400" cy="1752600"/>
          </a:xfrm>
        </p:spPr>
        <p:txBody>
          <a:bodyPr/>
          <a:lstStyle/>
          <a:p>
            <a:r>
              <a:rPr lang="en-US" dirty="0"/>
              <a:t>Almedina Pargan</a:t>
            </a:r>
          </a:p>
          <a:p>
            <a:r>
              <a:rPr lang="en-US" dirty="0"/>
              <a:t>Doctor of Pharmacy Candidate</a:t>
            </a:r>
          </a:p>
          <a:p>
            <a:r>
              <a:rPr lang="en-US" dirty="0"/>
              <a:t>August 25</a:t>
            </a:r>
            <a:r>
              <a:rPr lang="en-US" baseline="30000" dirty="0"/>
              <a:t>th</a:t>
            </a:r>
            <a:r>
              <a:rPr lang="en-US" dirty="0"/>
              <a:t>, 2023 </a:t>
            </a:r>
          </a:p>
          <a:p>
            <a:endParaRPr lang="en-US" dirty="0"/>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2680668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1215-484C-4E48-A59F-E0519E7BB3C5}"/>
              </a:ext>
            </a:extLst>
          </p:cNvPr>
          <p:cNvSpPr>
            <a:spLocks noGrp="1"/>
          </p:cNvSpPr>
          <p:nvPr>
            <p:ph type="title"/>
          </p:nvPr>
        </p:nvSpPr>
        <p:spPr/>
        <p:txBody>
          <a:bodyPr/>
          <a:lstStyle/>
          <a:p>
            <a:r>
              <a:rPr lang="en-US" dirty="0"/>
              <a:t>Study No. 1: The SUP-ICU Clinical Trial</a:t>
            </a:r>
            <a:r>
              <a:rPr lang="en-US" baseline="30000" dirty="0"/>
              <a:t>5</a:t>
            </a:r>
          </a:p>
        </p:txBody>
      </p:sp>
      <p:pic>
        <p:nvPicPr>
          <p:cNvPr id="7" name="Picture 6">
            <a:extLst>
              <a:ext uri="{FF2B5EF4-FFF2-40B4-BE49-F238E27FC236}">
                <a16:creationId xmlns:a16="http://schemas.microsoft.com/office/drawing/2014/main" id="{646D3B66-663D-4B9E-AC35-D0CD95CBA75D}"/>
              </a:ext>
            </a:extLst>
          </p:cNvPr>
          <p:cNvPicPr>
            <a:picLocks noChangeAspect="1"/>
          </p:cNvPicPr>
          <p:nvPr/>
        </p:nvPicPr>
        <p:blipFill>
          <a:blip r:embed="rId2"/>
          <a:stretch>
            <a:fillRect/>
          </a:stretch>
        </p:blipFill>
        <p:spPr>
          <a:xfrm>
            <a:off x="1495425" y="1728787"/>
            <a:ext cx="9201150" cy="3400425"/>
          </a:xfrm>
          <a:prstGeom prst="rect">
            <a:avLst/>
          </a:prstGeom>
        </p:spPr>
      </p:pic>
      <p:sp>
        <p:nvSpPr>
          <p:cNvPr id="8" name="TextBox 7">
            <a:extLst>
              <a:ext uri="{FF2B5EF4-FFF2-40B4-BE49-F238E27FC236}">
                <a16:creationId xmlns:a16="http://schemas.microsoft.com/office/drawing/2014/main" id="{9BD2AE22-5B0D-46CB-B1A5-1914DEA7B25F}"/>
              </a:ext>
            </a:extLst>
          </p:cNvPr>
          <p:cNvSpPr txBox="1"/>
          <p:nvPr/>
        </p:nvSpPr>
        <p:spPr>
          <a:xfrm>
            <a:off x="2667000" y="5899110"/>
            <a:ext cx="9201150" cy="923330"/>
          </a:xfrm>
          <a:prstGeom prst="rect">
            <a:avLst/>
          </a:prstGeom>
          <a:noFill/>
        </p:spPr>
        <p:txBody>
          <a:bodyPr wrap="square" rtlCol="0">
            <a:spAutoFit/>
          </a:bodyPr>
          <a:lstStyle/>
          <a:p>
            <a:r>
              <a:rPr lang="en-US" dirty="0">
                <a:solidFill>
                  <a:schemeClr val="bg1"/>
                </a:solidFill>
              </a:rPr>
              <a:t>Marker S, </a:t>
            </a:r>
            <a:r>
              <a:rPr lang="en-US" dirty="0" err="1">
                <a:solidFill>
                  <a:schemeClr val="bg1"/>
                </a:solidFill>
              </a:rPr>
              <a:t>Krag</a:t>
            </a:r>
            <a:r>
              <a:rPr lang="en-US" dirty="0">
                <a:solidFill>
                  <a:schemeClr val="bg1"/>
                </a:solidFill>
              </a:rPr>
              <a:t> M, </a:t>
            </a:r>
            <a:r>
              <a:rPr lang="en-US" dirty="0" err="1">
                <a:solidFill>
                  <a:schemeClr val="bg1"/>
                </a:solidFill>
              </a:rPr>
              <a:t>Perner</a:t>
            </a:r>
            <a:r>
              <a:rPr lang="en-US" dirty="0">
                <a:solidFill>
                  <a:schemeClr val="bg1"/>
                </a:solidFill>
              </a:rPr>
              <a:t> A, et al. Pantoprazole in ICU patients at risk for gastrointestinal bleeding-1-year mortality in the SUP-ICU trial. </a:t>
            </a:r>
            <a:r>
              <a:rPr lang="en-US" i="1" dirty="0">
                <a:solidFill>
                  <a:schemeClr val="bg1"/>
                </a:solidFill>
              </a:rPr>
              <a:t>Acta </a:t>
            </a:r>
            <a:r>
              <a:rPr lang="en-US" i="1" dirty="0" err="1">
                <a:solidFill>
                  <a:schemeClr val="bg1"/>
                </a:solidFill>
              </a:rPr>
              <a:t>Anaesthesiol</a:t>
            </a:r>
            <a:r>
              <a:rPr lang="en-US" i="1" dirty="0">
                <a:solidFill>
                  <a:schemeClr val="bg1"/>
                </a:solidFill>
              </a:rPr>
              <a:t> Scand</a:t>
            </a:r>
            <a:r>
              <a:rPr lang="en-US" dirty="0">
                <a:solidFill>
                  <a:schemeClr val="bg1"/>
                </a:solidFill>
              </a:rPr>
              <a:t>. 2019;63(9):1184-1190. doi:10.1111/aas.13436</a:t>
            </a:r>
          </a:p>
        </p:txBody>
      </p:sp>
    </p:spTree>
    <p:extLst>
      <p:ext uri="{BB962C8B-B14F-4D97-AF65-F5344CB8AC3E}">
        <p14:creationId xmlns:p14="http://schemas.microsoft.com/office/powerpoint/2010/main" val="220952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E8087-CC56-4F37-9CF7-D1C9688C4517}"/>
              </a:ext>
            </a:extLst>
          </p:cNvPr>
          <p:cNvSpPr>
            <a:spLocks noGrp="1"/>
          </p:cNvSpPr>
          <p:nvPr>
            <p:ph type="title"/>
          </p:nvPr>
        </p:nvSpPr>
        <p:spPr>
          <a:xfrm>
            <a:off x="609600" y="30480"/>
            <a:ext cx="10972800" cy="1143000"/>
          </a:xfrm>
        </p:spPr>
        <p:txBody>
          <a:bodyPr/>
          <a:lstStyle/>
          <a:p>
            <a:r>
              <a:rPr lang="en-US" dirty="0"/>
              <a:t>Methods</a:t>
            </a:r>
            <a:r>
              <a:rPr lang="en-US" baseline="30000" dirty="0"/>
              <a:t>5 </a:t>
            </a:r>
          </a:p>
        </p:txBody>
      </p:sp>
      <p:graphicFrame>
        <p:nvGraphicFramePr>
          <p:cNvPr id="4" name="Table 3">
            <a:extLst>
              <a:ext uri="{FF2B5EF4-FFF2-40B4-BE49-F238E27FC236}">
                <a16:creationId xmlns:a16="http://schemas.microsoft.com/office/drawing/2014/main" id="{17827AD0-67DF-4B1D-A630-39E342530822}"/>
              </a:ext>
            </a:extLst>
          </p:cNvPr>
          <p:cNvGraphicFramePr>
            <a:graphicFrameLocks noGrp="1"/>
          </p:cNvGraphicFramePr>
          <p:nvPr>
            <p:extLst>
              <p:ext uri="{D42A27DB-BD31-4B8C-83A1-F6EECF244321}">
                <p14:modId xmlns:p14="http://schemas.microsoft.com/office/powerpoint/2010/main" val="4138141848"/>
              </p:ext>
            </p:extLst>
          </p:nvPr>
        </p:nvGraphicFramePr>
        <p:xfrm>
          <a:off x="762000" y="1081192"/>
          <a:ext cx="10962640" cy="4695615"/>
        </p:xfrm>
        <a:graphic>
          <a:graphicData uri="http://schemas.openxmlformats.org/drawingml/2006/table">
            <a:tbl>
              <a:tblPr firstRow="1" bandRow="1">
                <a:tableStyleId>{21E4AEA4-8DFA-4A89-87EB-49C32662AFE0}</a:tableStyleId>
              </a:tblPr>
              <a:tblGrid>
                <a:gridCol w="2084446">
                  <a:extLst>
                    <a:ext uri="{9D8B030D-6E8A-4147-A177-3AD203B41FA5}">
                      <a16:colId xmlns:a16="http://schemas.microsoft.com/office/drawing/2014/main" val="1318148450"/>
                    </a:ext>
                  </a:extLst>
                </a:gridCol>
                <a:gridCol w="8878194">
                  <a:extLst>
                    <a:ext uri="{9D8B030D-6E8A-4147-A177-3AD203B41FA5}">
                      <a16:colId xmlns:a16="http://schemas.microsoft.com/office/drawing/2014/main" val="1977372776"/>
                    </a:ext>
                  </a:extLst>
                </a:gridCol>
              </a:tblGrid>
              <a:tr h="335619">
                <a:tc>
                  <a:txBody>
                    <a:bodyPr/>
                    <a:lstStyle/>
                    <a:p>
                      <a:r>
                        <a:rPr lang="en-US" sz="1600" b="1" dirty="0"/>
                        <a:t>Study No. 1</a:t>
                      </a:r>
                    </a:p>
                  </a:txBody>
                  <a:tcPr/>
                </a:tc>
                <a:tc>
                  <a:txBody>
                    <a:bodyPr/>
                    <a:lstStyle/>
                    <a:p>
                      <a:r>
                        <a:rPr lang="en-US" sz="1600" dirty="0"/>
                        <a:t>Pantoprazole in Patients at Risk for Gastrointestinal Bleeding in the ICU</a:t>
                      </a:r>
                    </a:p>
                  </a:txBody>
                  <a:tcPr/>
                </a:tc>
                <a:extLst>
                  <a:ext uri="{0D108BD9-81ED-4DB2-BD59-A6C34878D82A}">
                    <a16:rowId xmlns:a16="http://schemas.microsoft.com/office/drawing/2014/main" val="1587103332"/>
                  </a:ext>
                </a:extLst>
              </a:tr>
              <a:tr h="335619">
                <a:tc>
                  <a:txBody>
                    <a:bodyPr/>
                    <a:lstStyle/>
                    <a:p>
                      <a:r>
                        <a:rPr lang="en-US" sz="1600" b="1" dirty="0"/>
                        <a:t>Study Design</a:t>
                      </a:r>
                    </a:p>
                  </a:txBody>
                  <a:tcPr/>
                </a:tc>
                <a:tc>
                  <a:txBody>
                    <a:bodyPr/>
                    <a:lstStyle/>
                    <a:p>
                      <a:r>
                        <a:rPr lang="en-US" sz="1550" dirty="0"/>
                        <a:t>Multi-center, randomized, stratified, placebo-controlled, double-blinded, parallel clinical trial</a:t>
                      </a:r>
                    </a:p>
                  </a:txBody>
                  <a:tcPr/>
                </a:tc>
                <a:extLst>
                  <a:ext uri="{0D108BD9-81ED-4DB2-BD59-A6C34878D82A}">
                    <a16:rowId xmlns:a16="http://schemas.microsoft.com/office/drawing/2014/main" val="107007348"/>
                  </a:ext>
                </a:extLst>
              </a:tr>
              <a:tr h="335619">
                <a:tc>
                  <a:txBody>
                    <a:bodyPr/>
                    <a:lstStyle/>
                    <a:p>
                      <a:r>
                        <a:rPr lang="en-US" sz="1600" b="1" dirty="0"/>
                        <a:t>Inclusion Criteria</a:t>
                      </a:r>
                    </a:p>
                  </a:txBody>
                  <a:tcPr/>
                </a:tc>
                <a:tc>
                  <a:txBody>
                    <a:bodyPr/>
                    <a:lstStyle/>
                    <a:p>
                      <a:pPr marL="285750" indent="-285750">
                        <a:buFont typeface="Arial" panose="020B0604020202020204" pitchFamily="34" charset="0"/>
                        <a:buChar char="•"/>
                      </a:pPr>
                      <a:r>
                        <a:rPr lang="en-US" sz="1550" u="sng" dirty="0"/>
                        <a:t>&gt;</a:t>
                      </a:r>
                      <a:r>
                        <a:rPr lang="en-US" sz="1550" u="none" dirty="0"/>
                        <a:t> </a:t>
                      </a:r>
                      <a:r>
                        <a:rPr lang="en-US" sz="1550" dirty="0"/>
                        <a:t>18 years old who were admitted to the ICU </a:t>
                      </a:r>
                      <a:r>
                        <a:rPr lang="en-US" sz="1550" u="sng" dirty="0"/>
                        <a:t>and</a:t>
                      </a:r>
                      <a:r>
                        <a:rPr lang="en-US" sz="1550" u="none" dirty="0"/>
                        <a:t> had a</a:t>
                      </a:r>
                      <a:r>
                        <a:rPr lang="en-US" sz="1550" dirty="0"/>
                        <a:t>t least one risk factor for a GI bleed </a:t>
                      </a:r>
                    </a:p>
                  </a:txBody>
                  <a:tcPr/>
                </a:tc>
                <a:extLst>
                  <a:ext uri="{0D108BD9-81ED-4DB2-BD59-A6C34878D82A}">
                    <a16:rowId xmlns:a16="http://schemas.microsoft.com/office/drawing/2014/main" val="3585549258"/>
                  </a:ext>
                </a:extLst>
              </a:tr>
              <a:tr h="1660143">
                <a:tc>
                  <a:txBody>
                    <a:bodyPr/>
                    <a:lstStyle/>
                    <a:p>
                      <a:r>
                        <a:rPr lang="en-US" sz="1600" b="1" dirty="0"/>
                        <a:t>Exclusion Criteria </a:t>
                      </a:r>
                    </a:p>
                  </a:txBody>
                  <a:tcPr/>
                </a:tc>
                <a:tc>
                  <a:txBody>
                    <a:bodyPr/>
                    <a:lstStyle/>
                    <a:p>
                      <a:pPr marL="285750" indent="-285750">
                        <a:buFont typeface="Arial" panose="020B0604020202020204" pitchFamily="34" charset="0"/>
                        <a:buChar char="•"/>
                      </a:pPr>
                      <a:r>
                        <a:rPr lang="en-US" sz="1550" dirty="0"/>
                        <a:t>Ongoing daily treatment with acid suppressants</a:t>
                      </a:r>
                    </a:p>
                    <a:p>
                      <a:pPr marL="285750" indent="-285750">
                        <a:buFont typeface="Arial" panose="020B0604020202020204" pitchFamily="34" charset="0"/>
                        <a:buChar char="•"/>
                      </a:pPr>
                      <a:r>
                        <a:rPr lang="en-US" sz="1550" dirty="0"/>
                        <a:t>Consent could not be obtained</a:t>
                      </a:r>
                    </a:p>
                    <a:p>
                      <a:pPr marL="285750" indent="-285750">
                        <a:buFont typeface="Arial" panose="020B0604020202020204" pitchFamily="34" charset="0"/>
                        <a:buChar char="•"/>
                      </a:pPr>
                      <a:r>
                        <a:rPr lang="en-US" sz="1550" dirty="0"/>
                        <a:t>Active GI bleed</a:t>
                      </a:r>
                    </a:p>
                    <a:p>
                      <a:pPr marL="285750" indent="-285750">
                        <a:buFont typeface="Arial" panose="020B0604020202020204" pitchFamily="34" charset="0"/>
                        <a:buChar char="•"/>
                      </a:pPr>
                      <a:r>
                        <a:rPr lang="en-US" sz="1550" dirty="0"/>
                        <a:t>Underwent organ transplant</a:t>
                      </a:r>
                    </a:p>
                    <a:p>
                      <a:pPr marL="285750" indent="-285750">
                        <a:buFont typeface="Arial" panose="020B0604020202020204" pitchFamily="34" charset="0"/>
                        <a:buChar char="•"/>
                      </a:pPr>
                      <a:r>
                        <a:rPr lang="en-US" sz="1550" dirty="0"/>
                        <a:t>Confirmed peptic ulcer </a:t>
                      </a:r>
                    </a:p>
                    <a:p>
                      <a:pPr marL="285750" indent="-285750">
                        <a:buFont typeface="Arial" panose="020B0604020202020204" pitchFamily="34" charset="0"/>
                        <a:buChar char="•"/>
                      </a:pPr>
                      <a:r>
                        <a:rPr lang="en-US" sz="1550" dirty="0"/>
                        <a:t>CI to pantoprazole </a:t>
                      </a:r>
                    </a:p>
                    <a:p>
                      <a:pPr marL="285750" indent="-285750">
                        <a:buFont typeface="Arial" panose="020B0604020202020204" pitchFamily="34" charset="0"/>
                        <a:buChar char="•"/>
                      </a:pPr>
                      <a:r>
                        <a:rPr lang="en-US" sz="1550" dirty="0"/>
                        <a:t>Pregnant </a:t>
                      </a:r>
                    </a:p>
                  </a:txBody>
                  <a:tcPr/>
                </a:tc>
                <a:extLst>
                  <a:ext uri="{0D108BD9-81ED-4DB2-BD59-A6C34878D82A}">
                    <a16:rowId xmlns:a16="http://schemas.microsoft.com/office/drawing/2014/main" val="4048870426"/>
                  </a:ext>
                </a:extLst>
              </a:tr>
              <a:tr h="335619">
                <a:tc>
                  <a:txBody>
                    <a:bodyPr/>
                    <a:lstStyle/>
                    <a:p>
                      <a:r>
                        <a:rPr lang="en-US" sz="1600" b="1" dirty="0"/>
                        <a:t>Interventions</a:t>
                      </a:r>
                    </a:p>
                  </a:txBody>
                  <a:tcPr/>
                </a:tc>
                <a:tc>
                  <a:txBody>
                    <a:bodyPr/>
                    <a:lstStyle/>
                    <a:p>
                      <a:r>
                        <a:rPr lang="en-US" sz="1550" dirty="0"/>
                        <a:t>Patients were randomized 1:1 to once daily IV pantoprazole or placebo until ICU discharge or death</a:t>
                      </a:r>
                    </a:p>
                  </a:txBody>
                  <a:tcPr/>
                </a:tc>
                <a:extLst>
                  <a:ext uri="{0D108BD9-81ED-4DB2-BD59-A6C34878D82A}">
                    <a16:rowId xmlns:a16="http://schemas.microsoft.com/office/drawing/2014/main" val="2165662286"/>
                  </a:ext>
                </a:extLst>
              </a:tr>
              <a:tr h="335619">
                <a:tc>
                  <a:txBody>
                    <a:bodyPr/>
                    <a:lstStyle/>
                    <a:p>
                      <a:r>
                        <a:rPr lang="en-US" sz="1600" b="1" dirty="0"/>
                        <a:t>Primary Endpoint</a:t>
                      </a:r>
                    </a:p>
                  </a:txBody>
                  <a:tcPr/>
                </a:tc>
                <a:tc>
                  <a:txBody>
                    <a:bodyPr/>
                    <a:lstStyle/>
                    <a:p>
                      <a:pPr marL="285750" indent="-285750">
                        <a:buFont typeface="Arial" panose="020B0604020202020204" pitchFamily="34" charset="0"/>
                        <a:buChar char="•"/>
                      </a:pPr>
                      <a:r>
                        <a:rPr lang="en-US" sz="1550" dirty="0"/>
                        <a:t>Death by 90 days following randomization</a:t>
                      </a:r>
                    </a:p>
                  </a:txBody>
                  <a:tcPr/>
                </a:tc>
                <a:extLst>
                  <a:ext uri="{0D108BD9-81ED-4DB2-BD59-A6C34878D82A}">
                    <a16:rowId xmlns:a16="http://schemas.microsoft.com/office/drawing/2014/main" val="2058734859"/>
                  </a:ext>
                </a:extLst>
              </a:tr>
              <a:tr h="1180915">
                <a:tc>
                  <a:txBody>
                    <a:bodyPr/>
                    <a:lstStyle/>
                    <a:p>
                      <a:r>
                        <a:rPr lang="en-US" sz="1600" b="1" dirty="0"/>
                        <a:t>Secondary Endpoints</a:t>
                      </a:r>
                    </a:p>
                  </a:txBody>
                  <a:tcPr/>
                </a:tc>
                <a:tc>
                  <a:txBody>
                    <a:bodyPr/>
                    <a:lstStyle/>
                    <a:p>
                      <a:pPr marL="285750" indent="-285750">
                        <a:buFont typeface="Arial" panose="020B0604020202020204" pitchFamily="34" charset="0"/>
                        <a:buChar char="•"/>
                      </a:pPr>
                      <a:r>
                        <a:rPr lang="en-US" sz="1550" dirty="0"/>
                        <a:t>Clinically important events in the ICU (GI bleeding, new-onset of pneumonia, C. difficile infection, acute myocardial infection)</a:t>
                      </a:r>
                    </a:p>
                    <a:p>
                      <a:pPr marL="285750" indent="-285750">
                        <a:buFont typeface="Arial" panose="020B0604020202020204" pitchFamily="34" charset="0"/>
                        <a:buChar char="•"/>
                      </a:pPr>
                      <a:r>
                        <a:rPr lang="en-US" sz="1550" dirty="0"/>
                        <a:t>Clinically important GI bleeding in the ICU</a:t>
                      </a:r>
                    </a:p>
                    <a:p>
                      <a:pPr marL="285750" indent="-285750">
                        <a:buFont typeface="Arial" panose="020B0604020202020204" pitchFamily="34" charset="0"/>
                        <a:buChar char="•"/>
                      </a:pPr>
                      <a:r>
                        <a:rPr lang="en-US" sz="1550" dirty="0"/>
                        <a:t>Infectious adverse events in the ICU (pneumonia or C. difficile) </a:t>
                      </a:r>
                    </a:p>
                    <a:p>
                      <a:pPr marL="285750" indent="-285750">
                        <a:buFont typeface="Arial" panose="020B0604020202020204" pitchFamily="34" charset="0"/>
                        <a:buChar char="•"/>
                      </a:pPr>
                      <a:r>
                        <a:rPr lang="en-US" sz="1550" dirty="0"/>
                        <a:t>Serious adverse reaction</a:t>
                      </a:r>
                    </a:p>
                  </a:txBody>
                  <a:tcPr/>
                </a:tc>
                <a:extLst>
                  <a:ext uri="{0D108BD9-81ED-4DB2-BD59-A6C34878D82A}">
                    <a16:rowId xmlns:a16="http://schemas.microsoft.com/office/drawing/2014/main" val="1022861776"/>
                  </a:ext>
                </a:extLst>
              </a:tr>
            </a:tbl>
          </a:graphicData>
        </a:graphic>
      </p:graphicFrame>
    </p:spTree>
    <p:extLst>
      <p:ext uri="{BB962C8B-B14F-4D97-AF65-F5344CB8AC3E}">
        <p14:creationId xmlns:p14="http://schemas.microsoft.com/office/powerpoint/2010/main" val="661865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7505-8B4C-4B5A-A273-7C0100A1E52D}"/>
              </a:ext>
            </a:extLst>
          </p:cNvPr>
          <p:cNvSpPr>
            <a:spLocks noGrp="1"/>
          </p:cNvSpPr>
          <p:nvPr>
            <p:ph type="title"/>
          </p:nvPr>
        </p:nvSpPr>
        <p:spPr>
          <a:xfrm>
            <a:off x="762000" y="533400"/>
            <a:ext cx="4495799" cy="1162050"/>
          </a:xfrm>
        </p:spPr>
        <p:txBody>
          <a:bodyPr>
            <a:normAutofit/>
          </a:bodyPr>
          <a:lstStyle/>
          <a:p>
            <a:r>
              <a:rPr lang="en-US" sz="4400" b="0" dirty="0"/>
              <a:t>Methods</a:t>
            </a:r>
            <a:r>
              <a:rPr lang="en-US" sz="4400" b="0" baseline="30000" dirty="0"/>
              <a:t>5</a:t>
            </a:r>
          </a:p>
        </p:txBody>
      </p:sp>
      <p:graphicFrame>
        <p:nvGraphicFramePr>
          <p:cNvPr id="5" name="Content Placeholder 4">
            <a:extLst>
              <a:ext uri="{FF2B5EF4-FFF2-40B4-BE49-F238E27FC236}">
                <a16:creationId xmlns:a16="http://schemas.microsoft.com/office/drawing/2014/main" id="{27A71022-A86F-4635-B106-A7DDE3C84013}"/>
              </a:ext>
            </a:extLst>
          </p:cNvPr>
          <p:cNvGraphicFramePr>
            <a:graphicFrameLocks noGrp="1"/>
          </p:cNvGraphicFramePr>
          <p:nvPr>
            <p:ph idx="1"/>
            <p:extLst>
              <p:ext uri="{D42A27DB-BD31-4B8C-83A1-F6EECF244321}">
                <p14:modId xmlns:p14="http://schemas.microsoft.com/office/powerpoint/2010/main" val="2282838039"/>
              </p:ext>
            </p:extLst>
          </p:nvPr>
        </p:nvGraphicFramePr>
        <p:xfrm>
          <a:off x="381000" y="533400"/>
          <a:ext cx="11658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3099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F3365-AF76-477A-BE18-BCA2251A30B7}"/>
              </a:ext>
            </a:extLst>
          </p:cNvPr>
          <p:cNvSpPr>
            <a:spLocks noGrp="1"/>
          </p:cNvSpPr>
          <p:nvPr>
            <p:ph type="title"/>
          </p:nvPr>
        </p:nvSpPr>
        <p:spPr/>
        <p:txBody>
          <a:bodyPr/>
          <a:lstStyle/>
          <a:p>
            <a:r>
              <a:rPr lang="en-US" dirty="0"/>
              <a:t>Results</a:t>
            </a:r>
            <a:r>
              <a:rPr lang="en-US" baseline="30000" dirty="0"/>
              <a:t>5</a:t>
            </a:r>
          </a:p>
        </p:txBody>
      </p:sp>
      <p:graphicFrame>
        <p:nvGraphicFramePr>
          <p:cNvPr id="4" name="Table 3">
            <a:extLst>
              <a:ext uri="{FF2B5EF4-FFF2-40B4-BE49-F238E27FC236}">
                <a16:creationId xmlns:a16="http://schemas.microsoft.com/office/drawing/2014/main" id="{4894C769-B42C-4710-85B9-2272F4B45B08}"/>
              </a:ext>
            </a:extLst>
          </p:cNvPr>
          <p:cNvGraphicFramePr>
            <a:graphicFrameLocks noGrp="1"/>
          </p:cNvGraphicFramePr>
          <p:nvPr>
            <p:extLst>
              <p:ext uri="{D42A27DB-BD31-4B8C-83A1-F6EECF244321}">
                <p14:modId xmlns:p14="http://schemas.microsoft.com/office/powerpoint/2010/main" val="652264779"/>
              </p:ext>
            </p:extLst>
          </p:nvPr>
        </p:nvGraphicFramePr>
        <p:xfrm>
          <a:off x="355503" y="1295400"/>
          <a:ext cx="11480993" cy="1005840"/>
        </p:xfrm>
        <a:graphic>
          <a:graphicData uri="http://schemas.openxmlformats.org/drawingml/2006/table">
            <a:tbl>
              <a:tblPr firstRow="1" bandRow="1">
                <a:tableStyleId>{21E4AEA4-8DFA-4A89-87EB-49C32662AFE0}</a:tableStyleId>
              </a:tblPr>
              <a:tblGrid>
                <a:gridCol w="3826802">
                  <a:extLst>
                    <a:ext uri="{9D8B030D-6E8A-4147-A177-3AD203B41FA5}">
                      <a16:colId xmlns:a16="http://schemas.microsoft.com/office/drawing/2014/main" val="3284255950"/>
                    </a:ext>
                  </a:extLst>
                </a:gridCol>
                <a:gridCol w="1939357">
                  <a:extLst>
                    <a:ext uri="{9D8B030D-6E8A-4147-A177-3AD203B41FA5}">
                      <a16:colId xmlns:a16="http://schemas.microsoft.com/office/drawing/2014/main" val="2382308394"/>
                    </a:ext>
                  </a:extLst>
                </a:gridCol>
                <a:gridCol w="1841292">
                  <a:extLst>
                    <a:ext uri="{9D8B030D-6E8A-4147-A177-3AD203B41FA5}">
                      <a16:colId xmlns:a16="http://schemas.microsoft.com/office/drawing/2014/main" val="2796145008"/>
                    </a:ext>
                  </a:extLst>
                </a:gridCol>
                <a:gridCol w="2482377">
                  <a:extLst>
                    <a:ext uri="{9D8B030D-6E8A-4147-A177-3AD203B41FA5}">
                      <a16:colId xmlns:a16="http://schemas.microsoft.com/office/drawing/2014/main" val="3553328469"/>
                    </a:ext>
                  </a:extLst>
                </a:gridCol>
                <a:gridCol w="1391165">
                  <a:extLst>
                    <a:ext uri="{9D8B030D-6E8A-4147-A177-3AD203B41FA5}">
                      <a16:colId xmlns:a16="http://schemas.microsoft.com/office/drawing/2014/main" val="752855592"/>
                    </a:ext>
                  </a:extLst>
                </a:gridCol>
              </a:tblGrid>
              <a:tr h="326571">
                <a:tc>
                  <a:txBody>
                    <a:bodyPr/>
                    <a:lstStyle/>
                    <a:p>
                      <a:r>
                        <a:rPr lang="en-US" dirty="0"/>
                        <a:t>Primary Outcome</a:t>
                      </a:r>
                    </a:p>
                  </a:txBody>
                  <a:tcPr/>
                </a:tc>
                <a:tc>
                  <a:txBody>
                    <a:bodyPr/>
                    <a:lstStyle/>
                    <a:p>
                      <a:r>
                        <a:rPr lang="en-US" dirty="0"/>
                        <a:t>Pantoprazole</a:t>
                      </a:r>
                    </a:p>
                  </a:txBody>
                  <a:tcPr/>
                </a:tc>
                <a:tc>
                  <a:txBody>
                    <a:bodyPr/>
                    <a:lstStyle/>
                    <a:p>
                      <a:r>
                        <a:rPr lang="en-US" dirty="0"/>
                        <a:t>Placebo</a:t>
                      </a:r>
                    </a:p>
                  </a:txBody>
                  <a:tcPr/>
                </a:tc>
                <a:tc>
                  <a:txBody>
                    <a:bodyPr/>
                    <a:lstStyle/>
                    <a:p>
                      <a:r>
                        <a:rPr lang="en-US" dirty="0"/>
                        <a:t>Relative Risk (95% CI)</a:t>
                      </a:r>
                    </a:p>
                  </a:txBody>
                  <a:tcPr/>
                </a:tc>
                <a:tc>
                  <a:txBody>
                    <a:bodyPr/>
                    <a:lstStyle/>
                    <a:p>
                      <a:r>
                        <a:rPr lang="en-US" dirty="0"/>
                        <a:t>P Value</a:t>
                      </a:r>
                    </a:p>
                  </a:txBody>
                  <a:tcPr/>
                </a:tc>
                <a:extLst>
                  <a:ext uri="{0D108BD9-81ED-4DB2-BD59-A6C34878D82A}">
                    <a16:rowId xmlns:a16="http://schemas.microsoft.com/office/drawing/2014/main" val="3680041249"/>
                  </a:ext>
                </a:extLst>
              </a:tr>
              <a:tr h="4506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Death by 90 days following randomization</a:t>
                      </a:r>
                    </a:p>
                  </a:txBody>
                  <a:tcPr/>
                </a:tc>
                <a:tc>
                  <a:txBody>
                    <a:bodyPr/>
                    <a:lstStyle/>
                    <a:p>
                      <a:r>
                        <a:rPr lang="en-US" dirty="0"/>
                        <a:t>510/1642 (31.1)</a:t>
                      </a:r>
                    </a:p>
                  </a:txBody>
                  <a:tcPr/>
                </a:tc>
                <a:tc>
                  <a:txBody>
                    <a:bodyPr/>
                    <a:lstStyle/>
                    <a:p>
                      <a:r>
                        <a:rPr lang="en-US" dirty="0"/>
                        <a:t>499/1640 (30.4)</a:t>
                      </a:r>
                    </a:p>
                  </a:txBody>
                  <a:tcPr/>
                </a:tc>
                <a:tc>
                  <a:txBody>
                    <a:bodyPr/>
                    <a:lstStyle/>
                    <a:p>
                      <a:r>
                        <a:rPr lang="en-US" dirty="0"/>
                        <a:t>1.02 (0.91-1.13)</a:t>
                      </a:r>
                    </a:p>
                  </a:txBody>
                  <a:tcPr/>
                </a:tc>
                <a:tc>
                  <a:txBody>
                    <a:bodyPr/>
                    <a:lstStyle/>
                    <a:p>
                      <a:r>
                        <a:rPr lang="en-US" dirty="0"/>
                        <a:t>0.76</a:t>
                      </a:r>
                    </a:p>
                  </a:txBody>
                  <a:tcPr/>
                </a:tc>
                <a:extLst>
                  <a:ext uri="{0D108BD9-81ED-4DB2-BD59-A6C34878D82A}">
                    <a16:rowId xmlns:a16="http://schemas.microsoft.com/office/drawing/2014/main" val="722577906"/>
                  </a:ext>
                </a:extLst>
              </a:tr>
            </a:tbl>
          </a:graphicData>
        </a:graphic>
      </p:graphicFrame>
      <p:graphicFrame>
        <p:nvGraphicFramePr>
          <p:cNvPr id="5" name="Table 4">
            <a:extLst>
              <a:ext uri="{FF2B5EF4-FFF2-40B4-BE49-F238E27FC236}">
                <a16:creationId xmlns:a16="http://schemas.microsoft.com/office/drawing/2014/main" id="{E6368FDE-836C-4DCB-BDCB-B922504C4D86}"/>
              </a:ext>
            </a:extLst>
          </p:cNvPr>
          <p:cNvGraphicFramePr>
            <a:graphicFrameLocks noGrp="1"/>
          </p:cNvGraphicFramePr>
          <p:nvPr>
            <p:extLst>
              <p:ext uri="{D42A27DB-BD31-4B8C-83A1-F6EECF244321}">
                <p14:modId xmlns:p14="http://schemas.microsoft.com/office/powerpoint/2010/main" val="306969778"/>
              </p:ext>
            </p:extLst>
          </p:nvPr>
        </p:nvGraphicFramePr>
        <p:xfrm>
          <a:off x="375823" y="2514600"/>
          <a:ext cx="11480993" cy="3200400"/>
        </p:xfrm>
        <a:graphic>
          <a:graphicData uri="http://schemas.openxmlformats.org/drawingml/2006/table">
            <a:tbl>
              <a:tblPr firstRow="1" bandRow="1">
                <a:tableStyleId>{21E4AEA4-8DFA-4A89-87EB-49C32662AFE0}</a:tableStyleId>
              </a:tblPr>
              <a:tblGrid>
                <a:gridCol w="3826802">
                  <a:extLst>
                    <a:ext uri="{9D8B030D-6E8A-4147-A177-3AD203B41FA5}">
                      <a16:colId xmlns:a16="http://schemas.microsoft.com/office/drawing/2014/main" val="2081821231"/>
                    </a:ext>
                  </a:extLst>
                </a:gridCol>
                <a:gridCol w="1939357">
                  <a:extLst>
                    <a:ext uri="{9D8B030D-6E8A-4147-A177-3AD203B41FA5}">
                      <a16:colId xmlns:a16="http://schemas.microsoft.com/office/drawing/2014/main" val="614754396"/>
                    </a:ext>
                  </a:extLst>
                </a:gridCol>
                <a:gridCol w="1861783">
                  <a:extLst>
                    <a:ext uri="{9D8B030D-6E8A-4147-A177-3AD203B41FA5}">
                      <a16:colId xmlns:a16="http://schemas.microsoft.com/office/drawing/2014/main" val="4147790808"/>
                    </a:ext>
                  </a:extLst>
                </a:gridCol>
                <a:gridCol w="2461886">
                  <a:extLst>
                    <a:ext uri="{9D8B030D-6E8A-4147-A177-3AD203B41FA5}">
                      <a16:colId xmlns:a16="http://schemas.microsoft.com/office/drawing/2014/main" val="2736529039"/>
                    </a:ext>
                  </a:extLst>
                </a:gridCol>
                <a:gridCol w="1391165">
                  <a:extLst>
                    <a:ext uri="{9D8B030D-6E8A-4147-A177-3AD203B41FA5}">
                      <a16:colId xmlns:a16="http://schemas.microsoft.com/office/drawing/2014/main" val="1734802882"/>
                    </a:ext>
                  </a:extLst>
                </a:gridCol>
              </a:tblGrid>
              <a:tr h="347371">
                <a:tc>
                  <a:txBody>
                    <a:bodyPr/>
                    <a:lstStyle/>
                    <a:p>
                      <a:r>
                        <a:rPr lang="en-US" dirty="0"/>
                        <a:t>Secondary Outcome</a:t>
                      </a:r>
                    </a:p>
                  </a:txBody>
                  <a:tcPr/>
                </a:tc>
                <a:tc>
                  <a:txBody>
                    <a:bodyPr/>
                    <a:lstStyle/>
                    <a:p>
                      <a:r>
                        <a:rPr lang="en-US" dirty="0"/>
                        <a:t>Pantoprazole</a:t>
                      </a:r>
                    </a:p>
                  </a:txBody>
                  <a:tcPr/>
                </a:tc>
                <a:tc>
                  <a:txBody>
                    <a:bodyPr/>
                    <a:lstStyle/>
                    <a:p>
                      <a:r>
                        <a:rPr lang="en-US" dirty="0"/>
                        <a:t>Placebo</a:t>
                      </a:r>
                    </a:p>
                  </a:txBody>
                  <a:tcPr/>
                </a:tc>
                <a:tc>
                  <a:txBody>
                    <a:bodyPr/>
                    <a:lstStyle/>
                    <a:p>
                      <a:r>
                        <a:rPr lang="en-US" dirty="0"/>
                        <a:t>Relative Risk (95% CI)</a:t>
                      </a:r>
                    </a:p>
                  </a:txBody>
                  <a:tcPr/>
                </a:tc>
                <a:tc>
                  <a:txBody>
                    <a:bodyPr/>
                    <a:lstStyle/>
                    <a:p>
                      <a:r>
                        <a:rPr lang="en-US" dirty="0"/>
                        <a:t>P Value</a:t>
                      </a:r>
                    </a:p>
                  </a:txBody>
                  <a:tcPr/>
                </a:tc>
                <a:extLst>
                  <a:ext uri="{0D108BD9-81ED-4DB2-BD59-A6C34878D82A}">
                    <a16:rowId xmlns:a16="http://schemas.microsoft.com/office/drawing/2014/main" val="116896380"/>
                  </a:ext>
                </a:extLst>
              </a:tr>
              <a:tr h="11237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Clinically important events in the ICU (GI bleeding, new-onset of pneumonia, C. difficile infection, acute myocardial infection)</a:t>
                      </a:r>
                    </a:p>
                  </a:txBody>
                  <a:tcPr/>
                </a:tc>
                <a:tc>
                  <a:txBody>
                    <a:bodyPr/>
                    <a:lstStyle/>
                    <a:p>
                      <a:r>
                        <a:rPr lang="en-US" dirty="0"/>
                        <a:t>360/1644 (21.9)</a:t>
                      </a:r>
                    </a:p>
                  </a:txBody>
                  <a:tcPr/>
                </a:tc>
                <a:tc>
                  <a:txBody>
                    <a:bodyPr/>
                    <a:lstStyle/>
                    <a:p>
                      <a:r>
                        <a:rPr lang="en-US" dirty="0"/>
                        <a:t>372/1647 (22.6)</a:t>
                      </a:r>
                    </a:p>
                  </a:txBody>
                  <a:tcPr/>
                </a:tc>
                <a:tc>
                  <a:txBody>
                    <a:bodyPr/>
                    <a:lstStyle/>
                    <a:p>
                      <a:r>
                        <a:rPr lang="en-US" dirty="0"/>
                        <a:t>0.96 (0.83-1.11)</a:t>
                      </a:r>
                    </a:p>
                  </a:txBody>
                  <a:tcPr/>
                </a:tc>
                <a:tc>
                  <a:txBody>
                    <a:bodyPr/>
                    <a:lstStyle/>
                    <a:p>
                      <a:r>
                        <a:rPr lang="en-US" dirty="0"/>
                        <a:t>N/A</a:t>
                      </a:r>
                    </a:p>
                  </a:txBody>
                  <a:tcPr/>
                </a:tc>
                <a:extLst>
                  <a:ext uri="{0D108BD9-81ED-4DB2-BD59-A6C34878D82A}">
                    <a16:rowId xmlns:a16="http://schemas.microsoft.com/office/drawing/2014/main" val="1409300978"/>
                  </a:ext>
                </a:extLst>
              </a:tr>
              <a:tr h="605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Clinically important GI bleeding in the ICU</a:t>
                      </a:r>
                    </a:p>
                  </a:txBody>
                  <a:tcPr/>
                </a:tc>
                <a:tc>
                  <a:txBody>
                    <a:bodyPr/>
                    <a:lstStyle/>
                    <a:p>
                      <a:r>
                        <a:rPr lang="en-US" dirty="0">
                          <a:highlight>
                            <a:srgbClr val="FFFF00"/>
                          </a:highlight>
                        </a:rPr>
                        <a:t>41/1644 (2.5)</a:t>
                      </a:r>
                    </a:p>
                  </a:txBody>
                  <a:tcPr/>
                </a:tc>
                <a:tc>
                  <a:txBody>
                    <a:bodyPr/>
                    <a:lstStyle/>
                    <a:p>
                      <a:r>
                        <a:rPr lang="en-US" dirty="0">
                          <a:highlight>
                            <a:srgbClr val="FFFF00"/>
                          </a:highlight>
                        </a:rPr>
                        <a:t>69/1647 (4.2)</a:t>
                      </a:r>
                    </a:p>
                  </a:txBody>
                  <a:tcPr/>
                </a:tc>
                <a:tc>
                  <a:txBody>
                    <a:bodyPr/>
                    <a:lstStyle/>
                    <a:p>
                      <a:r>
                        <a:rPr lang="en-US" dirty="0">
                          <a:highlight>
                            <a:srgbClr val="FFFF00"/>
                          </a:highlight>
                        </a:rPr>
                        <a:t>0.58 (0.84-0.86)</a:t>
                      </a:r>
                    </a:p>
                  </a:txBody>
                  <a:tcPr/>
                </a:tc>
                <a:tc>
                  <a:txBody>
                    <a:bodyPr/>
                    <a:lstStyle/>
                    <a:p>
                      <a:r>
                        <a:rPr lang="en-US" dirty="0"/>
                        <a:t>N/A</a:t>
                      </a:r>
                    </a:p>
                  </a:txBody>
                  <a:tcPr/>
                </a:tc>
                <a:extLst>
                  <a:ext uri="{0D108BD9-81ED-4DB2-BD59-A6C34878D82A}">
                    <a16:rowId xmlns:a16="http://schemas.microsoft.com/office/drawing/2014/main" val="1613717830"/>
                  </a:ext>
                </a:extLst>
              </a:tr>
              <a:tr h="605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Infectious adverse events in the ICU (pneumonia or C. difficile) </a:t>
                      </a:r>
                    </a:p>
                  </a:txBody>
                  <a:tcPr/>
                </a:tc>
                <a:tc>
                  <a:txBody>
                    <a:bodyPr/>
                    <a:lstStyle/>
                    <a:p>
                      <a:r>
                        <a:rPr lang="en-US" dirty="0"/>
                        <a:t>276/1644 (16.8)</a:t>
                      </a:r>
                    </a:p>
                  </a:txBody>
                  <a:tcPr/>
                </a:tc>
                <a:tc>
                  <a:txBody>
                    <a:bodyPr/>
                    <a:lstStyle/>
                    <a:p>
                      <a:r>
                        <a:rPr lang="en-US" dirty="0"/>
                        <a:t>279/1647 (16.9)</a:t>
                      </a:r>
                    </a:p>
                  </a:txBody>
                  <a:tcPr/>
                </a:tc>
                <a:tc>
                  <a:txBody>
                    <a:bodyPr/>
                    <a:lstStyle/>
                    <a:p>
                      <a:r>
                        <a:rPr lang="en-US" dirty="0"/>
                        <a:t>0.99 (0.84-1.16)</a:t>
                      </a:r>
                    </a:p>
                  </a:txBody>
                  <a:tcPr/>
                </a:tc>
                <a:tc>
                  <a:txBody>
                    <a:bodyPr/>
                    <a:lstStyle/>
                    <a:p>
                      <a:r>
                        <a:rPr lang="en-US" dirty="0"/>
                        <a:t>N/A</a:t>
                      </a:r>
                    </a:p>
                  </a:txBody>
                  <a:tcPr/>
                </a:tc>
                <a:extLst>
                  <a:ext uri="{0D108BD9-81ED-4DB2-BD59-A6C34878D82A}">
                    <a16:rowId xmlns:a16="http://schemas.microsoft.com/office/drawing/2014/main" val="2458294219"/>
                  </a:ext>
                </a:extLst>
              </a:tr>
              <a:tr h="347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Serious adverse reaction</a:t>
                      </a:r>
                    </a:p>
                  </a:txBody>
                  <a:tcPr/>
                </a:tc>
                <a:tc>
                  <a:txBody>
                    <a:bodyPr/>
                    <a:lstStyle/>
                    <a:p>
                      <a:r>
                        <a:rPr lang="en-US" dirty="0"/>
                        <a:t>0/1644 (0)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0/1644 (0)</a:t>
                      </a:r>
                    </a:p>
                  </a:txBody>
                  <a:tcPr/>
                </a:tc>
                <a:tc>
                  <a:txBody>
                    <a:bodyPr/>
                    <a:lstStyle/>
                    <a:p>
                      <a:r>
                        <a:rPr lang="en-US" dirty="0"/>
                        <a:t>N/A</a:t>
                      </a:r>
                    </a:p>
                  </a:txBody>
                  <a:tcPr/>
                </a:tc>
                <a:tc>
                  <a:txBody>
                    <a:bodyPr/>
                    <a:lstStyle/>
                    <a:p>
                      <a:r>
                        <a:rPr lang="en-US" dirty="0"/>
                        <a:t>N/A</a:t>
                      </a:r>
                    </a:p>
                  </a:txBody>
                  <a:tcPr/>
                </a:tc>
                <a:extLst>
                  <a:ext uri="{0D108BD9-81ED-4DB2-BD59-A6C34878D82A}">
                    <a16:rowId xmlns:a16="http://schemas.microsoft.com/office/drawing/2014/main" val="2502638903"/>
                  </a:ext>
                </a:extLst>
              </a:tr>
            </a:tbl>
          </a:graphicData>
        </a:graphic>
      </p:graphicFrame>
    </p:spTree>
    <p:extLst>
      <p:ext uri="{BB962C8B-B14F-4D97-AF65-F5344CB8AC3E}">
        <p14:creationId xmlns:p14="http://schemas.microsoft.com/office/powerpoint/2010/main" val="847338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B05D1-0314-469A-84D2-B7D0FB7F5C66}"/>
              </a:ext>
            </a:extLst>
          </p:cNvPr>
          <p:cNvSpPr>
            <a:spLocks noGrp="1"/>
          </p:cNvSpPr>
          <p:nvPr>
            <p:ph type="title"/>
          </p:nvPr>
        </p:nvSpPr>
        <p:spPr/>
        <p:txBody>
          <a:bodyPr/>
          <a:lstStyle/>
          <a:p>
            <a:r>
              <a:rPr lang="en-US" dirty="0"/>
              <a:t>Results</a:t>
            </a:r>
            <a:r>
              <a:rPr lang="en-US" baseline="30000" dirty="0"/>
              <a:t>5</a:t>
            </a:r>
            <a:endParaRPr lang="en-US" dirty="0"/>
          </a:p>
        </p:txBody>
      </p:sp>
      <p:graphicFrame>
        <p:nvGraphicFramePr>
          <p:cNvPr id="4" name="Table 3">
            <a:extLst>
              <a:ext uri="{FF2B5EF4-FFF2-40B4-BE49-F238E27FC236}">
                <a16:creationId xmlns:a16="http://schemas.microsoft.com/office/drawing/2014/main" id="{518D550F-7D3C-40F7-8BF9-5145945360B1}"/>
              </a:ext>
            </a:extLst>
          </p:cNvPr>
          <p:cNvGraphicFramePr>
            <a:graphicFrameLocks noGrp="1"/>
          </p:cNvGraphicFramePr>
          <p:nvPr>
            <p:extLst>
              <p:ext uri="{D42A27DB-BD31-4B8C-83A1-F6EECF244321}">
                <p14:modId xmlns:p14="http://schemas.microsoft.com/office/powerpoint/2010/main" val="3349818856"/>
              </p:ext>
            </p:extLst>
          </p:nvPr>
        </p:nvGraphicFramePr>
        <p:xfrm>
          <a:off x="762000" y="1223229"/>
          <a:ext cx="10972801" cy="4411542"/>
        </p:xfrm>
        <a:graphic>
          <a:graphicData uri="http://schemas.openxmlformats.org/drawingml/2006/table">
            <a:tbl>
              <a:tblPr firstRow="1" bandRow="1">
                <a:tableStyleId>{21E4AEA4-8DFA-4A89-87EB-49C32662AFE0}</a:tableStyleId>
              </a:tblPr>
              <a:tblGrid>
                <a:gridCol w="3124200">
                  <a:extLst>
                    <a:ext uri="{9D8B030D-6E8A-4147-A177-3AD203B41FA5}">
                      <a16:colId xmlns:a16="http://schemas.microsoft.com/office/drawing/2014/main" val="1313704960"/>
                    </a:ext>
                  </a:extLst>
                </a:gridCol>
                <a:gridCol w="1821367">
                  <a:extLst>
                    <a:ext uri="{9D8B030D-6E8A-4147-A177-3AD203B41FA5}">
                      <a16:colId xmlns:a16="http://schemas.microsoft.com/office/drawing/2014/main" val="961197098"/>
                    </a:ext>
                  </a:extLst>
                </a:gridCol>
                <a:gridCol w="2009078">
                  <a:extLst>
                    <a:ext uri="{9D8B030D-6E8A-4147-A177-3AD203B41FA5}">
                      <a16:colId xmlns:a16="http://schemas.microsoft.com/office/drawing/2014/main" val="4075401156"/>
                    </a:ext>
                  </a:extLst>
                </a:gridCol>
                <a:gridCol w="2009078">
                  <a:extLst>
                    <a:ext uri="{9D8B030D-6E8A-4147-A177-3AD203B41FA5}">
                      <a16:colId xmlns:a16="http://schemas.microsoft.com/office/drawing/2014/main" val="4287585284"/>
                    </a:ext>
                  </a:extLst>
                </a:gridCol>
                <a:gridCol w="2009078">
                  <a:extLst>
                    <a:ext uri="{9D8B030D-6E8A-4147-A177-3AD203B41FA5}">
                      <a16:colId xmlns:a16="http://schemas.microsoft.com/office/drawing/2014/main" val="991502033"/>
                    </a:ext>
                  </a:extLst>
                </a:gridCol>
              </a:tblGrid>
              <a:tr h="353810">
                <a:tc>
                  <a:txBody>
                    <a:bodyPr/>
                    <a:lstStyle/>
                    <a:p>
                      <a:r>
                        <a:rPr lang="en-US" sz="2000" dirty="0"/>
                        <a:t>Subgroup: Primary Output</a:t>
                      </a:r>
                    </a:p>
                  </a:txBody>
                  <a:tcPr>
                    <a:lnB w="12700" cap="flat" cmpd="sng" algn="ctr">
                      <a:noFill/>
                      <a:prstDash val="solid"/>
                      <a:round/>
                      <a:headEnd type="none" w="med" len="med"/>
                      <a:tailEnd type="none" w="med" len="med"/>
                    </a:lnB>
                  </a:tcPr>
                </a:tc>
                <a:tc>
                  <a:txBody>
                    <a:bodyPr/>
                    <a:lstStyle/>
                    <a:p>
                      <a:r>
                        <a:rPr lang="en-US" dirty="0"/>
                        <a:t>Pantoprazole</a:t>
                      </a:r>
                    </a:p>
                  </a:txBody>
                  <a:tcPr>
                    <a:lnB w="12700" cap="flat" cmpd="sng" algn="ctr">
                      <a:noFill/>
                      <a:prstDash val="solid"/>
                      <a:round/>
                      <a:headEnd type="none" w="med" len="med"/>
                      <a:tailEnd type="none" w="med" len="med"/>
                    </a:lnB>
                  </a:tcPr>
                </a:tc>
                <a:tc>
                  <a:txBody>
                    <a:bodyPr/>
                    <a:lstStyle/>
                    <a:p>
                      <a:r>
                        <a:rPr lang="en-US" dirty="0"/>
                        <a:t>Placebo</a:t>
                      </a:r>
                    </a:p>
                  </a:txBody>
                  <a:tcPr>
                    <a:lnB w="12700" cap="flat" cmpd="sng" algn="ctr">
                      <a:noFill/>
                      <a:prstDash val="solid"/>
                      <a:round/>
                      <a:headEnd type="none" w="med" len="med"/>
                      <a:tailEnd type="none" w="med" len="med"/>
                    </a:lnB>
                  </a:tcPr>
                </a:tc>
                <a:tc>
                  <a:txBody>
                    <a:bodyPr/>
                    <a:lstStyle/>
                    <a:p>
                      <a:r>
                        <a:rPr lang="en-US" dirty="0"/>
                        <a:t>RR (95% CI)</a:t>
                      </a:r>
                    </a:p>
                  </a:txBody>
                  <a:tcPr>
                    <a:lnB w="12700" cap="flat" cmpd="sng" algn="ctr">
                      <a:noFill/>
                      <a:prstDash val="solid"/>
                      <a:round/>
                      <a:headEnd type="none" w="med" len="med"/>
                      <a:tailEnd type="none" w="med" len="med"/>
                    </a:lnB>
                  </a:tcPr>
                </a:tc>
                <a:tc>
                  <a:txBody>
                    <a:bodyPr/>
                    <a:lstStyle/>
                    <a:p>
                      <a:r>
                        <a:rPr lang="en-US" dirty="0"/>
                        <a:t>P value </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2543118934"/>
                  </a:ext>
                </a:extLst>
              </a:tr>
              <a:tr h="256157">
                <a:tc>
                  <a:txBody>
                    <a:bodyPr/>
                    <a:lstStyle/>
                    <a:p>
                      <a:r>
                        <a:rPr lang="en-US" sz="1600" b="1" dirty="0"/>
                        <a:t>Shock at randomization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0.92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2703434"/>
                  </a:ext>
                </a:extLst>
              </a:tr>
              <a:tr h="530714">
                <a:tc>
                  <a:txBody>
                    <a:bodyPr/>
                    <a:lstStyle/>
                    <a:p>
                      <a:pPr algn="r"/>
                      <a:r>
                        <a:rPr lang="en-US" sz="1400" dirty="0"/>
                        <a:t>Yes </a:t>
                      </a:r>
                    </a:p>
                    <a:p>
                      <a:pPr algn="r"/>
                      <a:r>
                        <a:rPr lang="en-US" sz="1400" dirty="0"/>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413/1251</a:t>
                      </a:r>
                    </a:p>
                    <a:p>
                      <a:r>
                        <a:rPr lang="en-US" sz="1400" dirty="0"/>
                        <a:t>97/391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395/1210</a:t>
                      </a:r>
                    </a:p>
                    <a:p>
                      <a:r>
                        <a:rPr lang="en-US" sz="1400" dirty="0"/>
                        <a:t>104/430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1.01 (0.90-1.13)</a:t>
                      </a:r>
                    </a:p>
                    <a:p>
                      <a:r>
                        <a:rPr lang="en-US" sz="1400" dirty="0"/>
                        <a:t>1.02 (0.80-1.31)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6036777"/>
                  </a:ext>
                </a:extLst>
              </a:tr>
              <a:tr h="590220">
                <a:tc>
                  <a:txBody>
                    <a:bodyPr/>
                    <a:lstStyle/>
                    <a:p>
                      <a:r>
                        <a:rPr lang="en-US" sz="1600" b="1" dirty="0"/>
                        <a:t>Mechanical ventilation at randomization</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b="1" dirty="0"/>
                        <a:t>0.74</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57026858"/>
                  </a:ext>
                </a:extLst>
              </a:tr>
              <a:tr h="530714">
                <a:tc>
                  <a:txBody>
                    <a:bodyPr/>
                    <a:lstStyle/>
                    <a:p>
                      <a:pPr algn="r"/>
                      <a:r>
                        <a:rPr lang="en-US" sz="1400" dirty="0"/>
                        <a:t>Yes</a:t>
                      </a:r>
                    </a:p>
                    <a:p>
                      <a:pPr algn="r"/>
                      <a:r>
                        <a:rPr lang="en-US" sz="1400" dirty="0"/>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t>399/1272</a:t>
                      </a:r>
                    </a:p>
                    <a:p>
                      <a:r>
                        <a:rPr lang="en-US" sz="1400" dirty="0"/>
                        <a:t>111/370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t>400/1310</a:t>
                      </a:r>
                    </a:p>
                    <a:p>
                      <a:r>
                        <a:rPr lang="en-US" sz="1400" dirty="0"/>
                        <a:t>99/330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t>1.03 (0.91-1.16)</a:t>
                      </a:r>
                    </a:p>
                    <a:p>
                      <a:r>
                        <a:rPr lang="en-US" sz="1400" dirty="0"/>
                        <a:t>0.98 (0.77-1.25)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978320"/>
                  </a:ext>
                </a:extLst>
              </a:tr>
              <a:tr h="530714">
                <a:tc>
                  <a:txBody>
                    <a:bodyPr/>
                    <a:lstStyle/>
                    <a:p>
                      <a:r>
                        <a:rPr lang="en-US" sz="1600" b="1" dirty="0"/>
                        <a:t>Coagulopathy at randomization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b="1" dirty="0"/>
                        <a:t>0.54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41966797"/>
                  </a:ext>
                </a:extLst>
              </a:tr>
              <a:tr h="530714">
                <a:tc>
                  <a:txBody>
                    <a:bodyPr/>
                    <a:lstStyle/>
                    <a:p>
                      <a:pPr lvl="0" algn="r"/>
                      <a:r>
                        <a:rPr lang="en-US" sz="1400" dirty="0"/>
                        <a:t>Yes </a:t>
                      </a:r>
                    </a:p>
                    <a:p>
                      <a:pPr lvl="0" algn="r"/>
                      <a:r>
                        <a:rPr lang="en-US" sz="1400" dirty="0"/>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t>361/1045</a:t>
                      </a:r>
                    </a:p>
                    <a:p>
                      <a:r>
                        <a:rPr lang="en-US" sz="1400" dirty="0"/>
                        <a:t>149/597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t>118/299</a:t>
                      </a:r>
                    </a:p>
                    <a:p>
                      <a:r>
                        <a:rPr lang="en-US" sz="1400" dirty="0"/>
                        <a:t>381/1341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t>0.95 (0.77-1.17)</a:t>
                      </a:r>
                    </a:p>
                    <a:p>
                      <a:r>
                        <a:rPr lang="en-US" sz="1400" dirty="0"/>
                        <a:t>1.03 (0.91-1.16)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5695700"/>
                  </a:ext>
                </a:extLst>
              </a:tr>
              <a:tr h="418306">
                <a:tc>
                  <a:txBody>
                    <a:bodyPr/>
                    <a:lstStyle/>
                    <a:p>
                      <a:r>
                        <a:rPr lang="en-US" sz="1600" b="1" dirty="0"/>
                        <a:t>History of liver disease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b="1" dirty="0"/>
                        <a:t>0.69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2442006"/>
                  </a:ext>
                </a:extLst>
              </a:tr>
              <a:tr h="0">
                <a:tc>
                  <a:txBody>
                    <a:bodyPr/>
                    <a:lstStyle/>
                    <a:p>
                      <a:pPr algn="r"/>
                      <a:r>
                        <a:rPr lang="en-US" sz="1400" dirty="0"/>
                        <a:t>Yes</a:t>
                      </a:r>
                    </a:p>
                    <a:p>
                      <a:pPr algn="r"/>
                      <a:r>
                        <a:rPr lang="en-US" sz="1400" dirty="0"/>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t>20/44</a:t>
                      </a:r>
                    </a:p>
                    <a:p>
                      <a:r>
                        <a:rPr lang="en-US" sz="1400" dirty="0"/>
                        <a:t>149/597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t>25/48</a:t>
                      </a:r>
                    </a:p>
                    <a:p>
                      <a:r>
                        <a:rPr lang="en-US" sz="1400" dirty="0"/>
                        <a:t>474/1592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t>0.93 (0.60-1.44)</a:t>
                      </a:r>
                    </a:p>
                    <a:p>
                      <a:r>
                        <a:rPr lang="en-US" sz="1400" dirty="0"/>
                        <a:t>1.02 (0.92-1.14)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01711125"/>
                  </a:ext>
                </a:extLst>
              </a:tr>
            </a:tbl>
          </a:graphicData>
        </a:graphic>
      </p:graphicFrame>
    </p:spTree>
    <p:extLst>
      <p:ext uri="{BB962C8B-B14F-4D97-AF65-F5344CB8AC3E}">
        <p14:creationId xmlns:p14="http://schemas.microsoft.com/office/powerpoint/2010/main" val="3790172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4F43-834E-4BE1-8C58-785BEE48E92C}"/>
              </a:ext>
            </a:extLst>
          </p:cNvPr>
          <p:cNvSpPr>
            <a:spLocks noGrp="1"/>
          </p:cNvSpPr>
          <p:nvPr>
            <p:ph type="title"/>
          </p:nvPr>
        </p:nvSpPr>
        <p:spPr/>
        <p:txBody>
          <a:bodyPr/>
          <a:lstStyle/>
          <a:p>
            <a:r>
              <a:rPr lang="en-US" dirty="0"/>
              <a:t>Study Conclusion</a:t>
            </a:r>
            <a:r>
              <a:rPr lang="en-US" baseline="30000" dirty="0"/>
              <a:t>5</a:t>
            </a:r>
          </a:p>
        </p:txBody>
      </p:sp>
      <p:sp>
        <p:nvSpPr>
          <p:cNvPr id="3" name="Content Placeholder 2">
            <a:extLst>
              <a:ext uri="{FF2B5EF4-FFF2-40B4-BE49-F238E27FC236}">
                <a16:creationId xmlns:a16="http://schemas.microsoft.com/office/drawing/2014/main" id="{BD5D3278-07AB-4C42-AB97-793E973D41A4}"/>
              </a:ext>
            </a:extLst>
          </p:cNvPr>
          <p:cNvSpPr>
            <a:spLocks noGrp="1"/>
          </p:cNvSpPr>
          <p:nvPr>
            <p:ph idx="1"/>
          </p:nvPr>
        </p:nvSpPr>
        <p:spPr>
          <a:xfrm>
            <a:off x="609600" y="1828800"/>
            <a:ext cx="10972800" cy="4525963"/>
          </a:xfrm>
        </p:spPr>
        <p:txBody>
          <a:bodyPr/>
          <a:lstStyle/>
          <a:p>
            <a:r>
              <a:rPr lang="en-US" dirty="0"/>
              <a:t>In terms of clinically significant GI bleeding in the ICU, there was a statistical difference between the two groups</a:t>
            </a:r>
          </a:p>
          <a:p>
            <a:endParaRPr lang="en-US" dirty="0"/>
          </a:p>
          <a:p>
            <a:r>
              <a:rPr lang="en-US" dirty="0"/>
              <a:t>There was no statistical difference in the incidence of death, infectious adverse events, and serious ADE between the two groups</a:t>
            </a:r>
          </a:p>
        </p:txBody>
      </p:sp>
    </p:spTree>
    <p:extLst>
      <p:ext uri="{BB962C8B-B14F-4D97-AF65-F5344CB8AC3E}">
        <p14:creationId xmlns:p14="http://schemas.microsoft.com/office/powerpoint/2010/main" val="3977636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7B78-5601-4F45-A231-0C71BAFD1F39}"/>
              </a:ext>
            </a:extLst>
          </p:cNvPr>
          <p:cNvSpPr>
            <a:spLocks noGrp="1"/>
          </p:cNvSpPr>
          <p:nvPr>
            <p:ph type="title"/>
          </p:nvPr>
        </p:nvSpPr>
        <p:spPr/>
        <p:txBody>
          <a:bodyPr/>
          <a:lstStyle/>
          <a:p>
            <a:r>
              <a:rPr lang="en-US" dirty="0"/>
              <a:t>Strengths and Limitations</a:t>
            </a:r>
          </a:p>
        </p:txBody>
      </p:sp>
      <p:sp>
        <p:nvSpPr>
          <p:cNvPr id="3" name="Content Placeholder 2">
            <a:extLst>
              <a:ext uri="{FF2B5EF4-FFF2-40B4-BE49-F238E27FC236}">
                <a16:creationId xmlns:a16="http://schemas.microsoft.com/office/drawing/2014/main" id="{F532C4A4-E04B-4F9C-AB62-8287C5D9B667}"/>
              </a:ext>
            </a:extLst>
          </p:cNvPr>
          <p:cNvSpPr>
            <a:spLocks noGrp="1"/>
          </p:cNvSpPr>
          <p:nvPr>
            <p:ph idx="1"/>
          </p:nvPr>
        </p:nvSpPr>
        <p:spPr>
          <a:xfrm>
            <a:off x="609600" y="1295400"/>
            <a:ext cx="10972800" cy="4525963"/>
          </a:xfrm>
        </p:spPr>
        <p:txBody>
          <a:bodyPr>
            <a:normAutofit fontScale="77500" lnSpcReduction="20000"/>
          </a:bodyPr>
          <a:lstStyle/>
          <a:p>
            <a:pPr marL="0" indent="0">
              <a:buNone/>
            </a:pPr>
            <a:r>
              <a:rPr lang="en-US" sz="3100" dirty="0"/>
              <a:t>Strengths</a:t>
            </a:r>
          </a:p>
          <a:p>
            <a:pPr lvl="1"/>
            <a:r>
              <a:rPr lang="en-US" sz="3100" dirty="0"/>
              <a:t>Increased External Validity</a:t>
            </a:r>
          </a:p>
          <a:p>
            <a:pPr lvl="2"/>
            <a:r>
              <a:rPr lang="en-US" sz="3100" dirty="0"/>
              <a:t>Multi-Center: 33 health facilities</a:t>
            </a:r>
          </a:p>
          <a:p>
            <a:pPr lvl="2"/>
            <a:r>
              <a:rPr lang="en-US" sz="3100" dirty="0"/>
              <a:t>Large sample size</a:t>
            </a:r>
          </a:p>
          <a:p>
            <a:pPr lvl="1"/>
            <a:r>
              <a:rPr lang="en-US" sz="3100" dirty="0"/>
              <a:t>Performed a subgroup analyses</a:t>
            </a:r>
          </a:p>
          <a:p>
            <a:pPr lvl="2"/>
            <a:r>
              <a:rPr lang="en-US" sz="3100" dirty="0"/>
              <a:t>To determine if pantoprazole's effects are dependent on patient factors (liver disease, coagulopathy, hypotension, mechanical ventilation, or type of ICU admission)</a:t>
            </a:r>
          </a:p>
          <a:p>
            <a:pPr marL="0" indent="0">
              <a:buNone/>
            </a:pPr>
            <a:r>
              <a:rPr lang="en-US" sz="3100" dirty="0"/>
              <a:t>Limitation</a:t>
            </a:r>
          </a:p>
          <a:p>
            <a:pPr lvl="1"/>
            <a:r>
              <a:rPr lang="en-US" sz="3100" dirty="0"/>
              <a:t>Type 1 error (false-positive)</a:t>
            </a:r>
          </a:p>
          <a:p>
            <a:pPr lvl="2"/>
            <a:r>
              <a:rPr lang="en-US" sz="3100" dirty="0"/>
              <a:t>Researchers did not apply correction for multiple comparisons for secondary outcome </a:t>
            </a:r>
          </a:p>
          <a:p>
            <a:endParaRPr lang="en-US" sz="2800" dirty="0"/>
          </a:p>
          <a:p>
            <a:pPr lvl="1"/>
            <a:endParaRPr lang="en-US" sz="2400" dirty="0"/>
          </a:p>
          <a:p>
            <a:pPr lvl="1"/>
            <a:endParaRPr lang="en-US" sz="2400"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66230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5566-ADE3-4222-8DB2-3EF349D4CC64}"/>
              </a:ext>
            </a:extLst>
          </p:cNvPr>
          <p:cNvSpPr>
            <a:spLocks noGrp="1"/>
          </p:cNvSpPr>
          <p:nvPr>
            <p:ph type="title"/>
          </p:nvPr>
        </p:nvSpPr>
        <p:spPr/>
        <p:txBody>
          <a:bodyPr/>
          <a:lstStyle/>
          <a:p>
            <a:r>
              <a:rPr lang="en-US" dirty="0"/>
              <a:t>Study No. 2: The PEPTIC Clinical Trial</a:t>
            </a:r>
            <a:r>
              <a:rPr lang="en-US" baseline="30000" dirty="0"/>
              <a:t>6</a:t>
            </a:r>
          </a:p>
        </p:txBody>
      </p:sp>
      <p:pic>
        <p:nvPicPr>
          <p:cNvPr id="4" name="Picture 3">
            <a:extLst>
              <a:ext uri="{FF2B5EF4-FFF2-40B4-BE49-F238E27FC236}">
                <a16:creationId xmlns:a16="http://schemas.microsoft.com/office/drawing/2014/main" id="{AFD07380-A26F-4E44-9595-1A5F47CDA13D}"/>
              </a:ext>
            </a:extLst>
          </p:cNvPr>
          <p:cNvPicPr>
            <a:picLocks noChangeAspect="1"/>
          </p:cNvPicPr>
          <p:nvPr/>
        </p:nvPicPr>
        <p:blipFill>
          <a:blip r:embed="rId2"/>
          <a:stretch>
            <a:fillRect/>
          </a:stretch>
        </p:blipFill>
        <p:spPr>
          <a:xfrm>
            <a:off x="609600" y="1417638"/>
            <a:ext cx="11353800" cy="4126582"/>
          </a:xfrm>
          <a:prstGeom prst="rect">
            <a:avLst/>
          </a:prstGeom>
        </p:spPr>
      </p:pic>
      <p:sp>
        <p:nvSpPr>
          <p:cNvPr id="5" name="TextBox 4">
            <a:extLst>
              <a:ext uri="{FF2B5EF4-FFF2-40B4-BE49-F238E27FC236}">
                <a16:creationId xmlns:a16="http://schemas.microsoft.com/office/drawing/2014/main" id="{308D5026-B07F-4462-9CBA-7485F93B4E9A}"/>
              </a:ext>
            </a:extLst>
          </p:cNvPr>
          <p:cNvSpPr txBox="1"/>
          <p:nvPr/>
        </p:nvSpPr>
        <p:spPr>
          <a:xfrm>
            <a:off x="2819400" y="5994400"/>
            <a:ext cx="8839200" cy="830997"/>
          </a:xfrm>
          <a:prstGeom prst="rect">
            <a:avLst/>
          </a:prstGeom>
          <a:noFill/>
        </p:spPr>
        <p:txBody>
          <a:bodyPr wrap="square" rtlCol="0">
            <a:spAutoFit/>
          </a:bodyPr>
          <a:lstStyle/>
          <a:p>
            <a:r>
              <a:rPr lang="en-US" sz="1200" dirty="0">
                <a:solidFill>
                  <a:schemeClr val="bg1"/>
                </a:solidFill>
              </a:rPr>
              <a:t>PEPTIC Investigators for the Australian and New Zealand Intensive Care Society Clinical Trials Group, Alberta Health Services Critical Care Strategic Clinical Network, and the Irish Critical Care Trials Group, Young PJ, Bagshaw SM, et al. Effect of Stress Ulcer Prophylaxis With Proton Pump Inhibitors vs Histamine-2 Receptor Blockers on In-Hospital Mortality Among ICU Patients Receiving Invasive Mechanical Ventilation: The PEPTIC Randomized Clinical Trial. </a:t>
            </a:r>
            <a:r>
              <a:rPr lang="en-US" sz="1200" i="1" dirty="0">
                <a:solidFill>
                  <a:schemeClr val="bg1"/>
                </a:solidFill>
              </a:rPr>
              <a:t>JAMA</a:t>
            </a:r>
            <a:r>
              <a:rPr lang="en-US" sz="1200" dirty="0">
                <a:solidFill>
                  <a:schemeClr val="bg1"/>
                </a:solidFill>
              </a:rPr>
              <a:t>. 2020;323(7):616-626. doi:10.1001/jama.2019.22190</a:t>
            </a:r>
          </a:p>
        </p:txBody>
      </p:sp>
    </p:spTree>
    <p:extLst>
      <p:ext uri="{BB962C8B-B14F-4D97-AF65-F5344CB8AC3E}">
        <p14:creationId xmlns:p14="http://schemas.microsoft.com/office/powerpoint/2010/main" val="4116319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4D6E8-69CF-408C-92C8-FCA6003958A3}"/>
              </a:ext>
            </a:extLst>
          </p:cNvPr>
          <p:cNvSpPr>
            <a:spLocks noGrp="1"/>
          </p:cNvSpPr>
          <p:nvPr>
            <p:ph type="title"/>
          </p:nvPr>
        </p:nvSpPr>
        <p:spPr/>
        <p:txBody>
          <a:bodyPr/>
          <a:lstStyle/>
          <a:p>
            <a:r>
              <a:rPr lang="en-US" dirty="0"/>
              <a:t>Methods</a:t>
            </a:r>
            <a:r>
              <a:rPr lang="en-US" baseline="30000" dirty="0"/>
              <a:t>6</a:t>
            </a:r>
          </a:p>
        </p:txBody>
      </p:sp>
      <p:graphicFrame>
        <p:nvGraphicFramePr>
          <p:cNvPr id="4" name="Table 3">
            <a:extLst>
              <a:ext uri="{FF2B5EF4-FFF2-40B4-BE49-F238E27FC236}">
                <a16:creationId xmlns:a16="http://schemas.microsoft.com/office/drawing/2014/main" id="{84CD2B90-8E7E-4110-8DA2-1BA23CFE46F2}"/>
              </a:ext>
            </a:extLst>
          </p:cNvPr>
          <p:cNvGraphicFramePr>
            <a:graphicFrameLocks noGrp="1"/>
          </p:cNvGraphicFramePr>
          <p:nvPr>
            <p:extLst>
              <p:ext uri="{D42A27DB-BD31-4B8C-83A1-F6EECF244321}">
                <p14:modId xmlns:p14="http://schemas.microsoft.com/office/powerpoint/2010/main" val="233669730"/>
              </p:ext>
            </p:extLst>
          </p:nvPr>
        </p:nvGraphicFramePr>
        <p:xfrm>
          <a:off x="381000" y="1284953"/>
          <a:ext cx="11539902" cy="4288093"/>
        </p:xfrm>
        <a:graphic>
          <a:graphicData uri="http://schemas.openxmlformats.org/drawingml/2006/table">
            <a:tbl>
              <a:tblPr firstRow="1" bandRow="1">
                <a:tableStyleId>{21E4AEA4-8DFA-4A89-87EB-49C32662AFE0}</a:tableStyleId>
              </a:tblPr>
              <a:tblGrid>
                <a:gridCol w="2751092">
                  <a:extLst>
                    <a:ext uri="{9D8B030D-6E8A-4147-A177-3AD203B41FA5}">
                      <a16:colId xmlns:a16="http://schemas.microsoft.com/office/drawing/2014/main" val="1318148450"/>
                    </a:ext>
                  </a:extLst>
                </a:gridCol>
                <a:gridCol w="8788810">
                  <a:extLst>
                    <a:ext uri="{9D8B030D-6E8A-4147-A177-3AD203B41FA5}">
                      <a16:colId xmlns:a16="http://schemas.microsoft.com/office/drawing/2014/main" val="1977372776"/>
                    </a:ext>
                  </a:extLst>
                </a:gridCol>
              </a:tblGrid>
              <a:tr h="466786">
                <a:tc>
                  <a:txBody>
                    <a:bodyPr/>
                    <a:lstStyle/>
                    <a:p>
                      <a:r>
                        <a:rPr lang="en-US" sz="1800" b="1" dirty="0"/>
                        <a:t>Study No. 2</a:t>
                      </a:r>
                    </a:p>
                  </a:txBody>
                  <a:tcPr/>
                </a:tc>
                <a:tc>
                  <a:txBody>
                    <a:bodyPr/>
                    <a:lstStyle/>
                    <a:p>
                      <a:r>
                        <a:rPr lang="en-US" sz="1800" dirty="0"/>
                        <a:t>The PEPTIC Randomized Clinical Trial </a:t>
                      </a:r>
                    </a:p>
                  </a:txBody>
                  <a:tcPr/>
                </a:tc>
                <a:extLst>
                  <a:ext uri="{0D108BD9-81ED-4DB2-BD59-A6C34878D82A}">
                    <a16:rowId xmlns:a16="http://schemas.microsoft.com/office/drawing/2014/main" val="1587103332"/>
                  </a:ext>
                </a:extLst>
              </a:tr>
              <a:tr h="466786">
                <a:tc>
                  <a:txBody>
                    <a:bodyPr/>
                    <a:lstStyle/>
                    <a:p>
                      <a:r>
                        <a:rPr lang="en-US" sz="1800" b="1" dirty="0"/>
                        <a:t>Objective</a:t>
                      </a:r>
                    </a:p>
                  </a:txBody>
                  <a:tcPr/>
                </a:tc>
                <a:tc>
                  <a:txBody>
                    <a:bodyPr/>
                    <a:lstStyle/>
                    <a:p>
                      <a:r>
                        <a:rPr lang="en-US" sz="1800" dirty="0"/>
                        <a:t>To compare the mortality rates of hospitals using PPIs versus H2RAs for stress ulcer prophylaxis</a:t>
                      </a:r>
                    </a:p>
                  </a:txBody>
                  <a:tcPr/>
                </a:tc>
                <a:extLst>
                  <a:ext uri="{0D108BD9-81ED-4DB2-BD59-A6C34878D82A}">
                    <a16:rowId xmlns:a16="http://schemas.microsoft.com/office/drawing/2014/main" val="171899523"/>
                  </a:ext>
                </a:extLst>
              </a:tr>
              <a:tr h="410481">
                <a:tc>
                  <a:txBody>
                    <a:bodyPr/>
                    <a:lstStyle/>
                    <a:p>
                      <a:r>
                        <a:rPr lang="en-US" sz="1800" b="1" dirty="0"/>
                        <a:t>Study Design</a:t>
                      </a:r>
                    </a:p>
                  </a:txBody>
                  <a:tcPr/>
                </a:tc>
                <a:tc>
                  <a:txBody>
                    <a:bodyPr/>
                    <a:lstStyle/>
                    <a:p>
                      <a:r>
                        <a:rPr lang="en-US" sz="1800" dirty="0"/>
                        <a:t>Cluster crossover randomized open-label clinical trial </a:t>
                      </a:r>
                    </a:p>
                  </a:txBody>
                  <a:tcPr/>
                </a:tc>
                <a:extLst>
                  <a:ext uri="{0D108BD9-81ED-4DB2-BD59-A6C34878D82A}">
                    <a16:rowId xmlns:a16="http://schemas.microsoft.com/office/drawing/2014/main" val="107007348"/>
                  </a:ext>
                </a:extLst>
              </a:tr>
              <a:tr h="649928">
                <a:tc>
                  <a:txBody>
                    <a:bodyPr/>
                    <a:lstStyle/>
                    <a:p>
                      <a:r>
                        <a:rPr lang="en-US" sz="1800" b="1" dirty="0"/>
                        <a:t>Inclusion Criteria</a:t>
                      </a:r>
                    </a:p>
                  </a:txBody>
                  <a:tcPr/>
                </a:tc>
                <a:tc>
                  <a:txBody>
                    <a:bodyPr/>
                    <a:lstStyle/>
                    <a:p>
                      <a:pPr marL="285750" indent="-285750">
                        <a:buFont typeface="Arial" panose="020B0604020202020204" pitchFamily="34" charset="0"/>
                        <a:buChar char="•"/>
                      </a:pPr>
                      <a:r>
                        <a:rPr lang="en-US" sz="1800" u="sng" dirty="0"/>
                        <a:t>&gt;</a:t>
                      </a:r>
                      <a:r>
                        <a:rPr lang="en-US" sz="1800" u="none" dirty="0"/>
                        <a:t> </a:t>
                      </a:r>
                      <a:r>
                        <a:rPr lang="en-US" sz="1800" dirty="0"/>
                        <a:t>18 years old </a:t>
                      </a:r>
                    </a:p>
                    <a:p>
                      <a:pPr marL="285750" indent="-285750">
                        <a:buFont typeface="Arial" panose="020B0604020202020204" pitchFamily="34" charset="0"/>
                        <a:buChar char="•"/>
                      </a:pPr>
                      <a:r>
                        <a:rPr lang="en-US" sz="1800" dirty="0"/>
                        <a:t>Required invasive mechanical ventilation within 24 hours of ICU admission</a:t>
                      </a:r>
                    </a:p>
                  </a:txBody>
                  <a:tcPr/>
                </a:tc>
                <a:extLst>
                  <a:ext uri="{0D108BD9-81ED-4DB2-BD59-A6C34878D82A}">
                    <a16:rowId xmlns:a16="http://schemas.microsoft.com/office/drawing/2014/main" val="3585549258"/>
                  </a:ext>
                </a:extLst>
              </a:tr>
              <a:tr h="410481">
                <a:tc>
                  <a:txBody>
                    <a:bodyPr/>
                    <a:lstStyle/>
                    <a:p>
                      <a:r>
                        <a:rPr lang="en-US" sz="1800" b="1" dirty="0"/>
                        <a:t>Exclusion Criteria </a:t>
                      </a:r>
                    </a:p>
                  </a:txBody>
                  <a:tcPr/>
                </a:tc>
                <a:tc>
                  <a:txBody>
                    <a:bodyPr/>
                    <a:lstStyle/>
                    <a:p>
                      <a:pPr marL="285750" indent="-285750">
                        <a:buFont typeface="Arial" panose="020B0604020202020204" pitchFamily="34" charset="0"/>
                        <a:buChar char="•"/>
                      </a:pPr>
                      <a:r>
                        <a:rPr lang="en-US" sz="1800" dirty="0"/>
                        <a:t>Diagnosed with an upper GI bleed</a:t>
                      </a:r>
                    </a:p>
                  </a:txBody>
                  <a:tcPr/>
                </a:tc>
                <a:extLst>
                  <a:ext uri="{0D108BD9-81ED-4DB2-BD59-A6C34878D82A}">
                    <a16:rowId xmlns:a16="http://schemas.microsoft.com/office/drawing/2014/main" val="4048870426"/>
                  </a:ext>
                </a:extLst>
              </a:tr>
              <a:tr h="649928">
                <a:tc>
                  <a:txBody>
                    <a:bodyPr/>
                    <a:lstStyle/>
                    <a:p>
                      <a:r>
                        <a:rPr lang="en-US" sz="1800" b="1" dirty="0"/>
                        <a:t>Interventions</a:t>
                      </a:r>
                    </a:p>
                  </a:txBody>
                  <a:tcPr/>
                </a:tc>
                <a:tc>
                  <a:txBody>
                    <a:bodyPr/>
                    <a:lstStyle/>
                    <a:p>
                      <a:r>
                        <a:rPr lang="en-US" sz="1800" dirty="0"/>
                        <a:t>25 hospitals: PPIs x 6 months, then H2RAs x 6 months </a:t>
                      </a:r>
                    </a:p>
                    <a:p>
                      <a:r>
                        <a:rPr lang="en-US" sz="1800" dirty="0"/>
                        <a:t>25 hospitals: H2RAs x 6 months, then PPIs x 6 months </a:t>
                      </a:r>
                    </a:p>
                  </a:txBody>
                  <a:tcPr/>
                </a:tc>
                <a:extLst>
                  <a:ext uri="{0D108BD9-81ED-4DB2-BD59-A6C34878D82A}">
                    <a16:rowId xmlns:a16="http://schemas.microsoft.com/office/drawing/2014/main" val="2165662286"/>
                  </a:ext>
                </a:extLst>
              </a:tr>
              <a:tr h="410481">
                <a:tc>
                  <a:txBody>
                    <a:bodyPr/>
                    <a:lstStyle/>
                    <a:p>
                      <a:r>
                        <a:rPr lang="en-US" sz="1800" b="1" dirty="0"/>
                        <a:t>Primary Endpoint</a:t>
                      </a:r>
                    </a:p>
                  </a:txBody>
                  <a:tcPr/>
                </a:tc>
                <a:tc>
                  <a:txBody>
                    <a:bodyPr/>
                    <a:lstStyle/>
                    <a:p>
                      <a:pPr marL="285750" indent="-285750">
                        <a:buFont typeface="Arial" panose="020B0604020202020204" pitchFamily="34" charset="0"/>
                        <a:buChar char="•"/>
                      </a:pPr>
                      <a:r>
                        <a:rPr lang="en-US" sz="1800" dirty="0"/>
                        <a:t>All – cause mortality within 90 days during hospitalization </a:t>
                      </a:r>
                    </a:p>
                  </a:txBody>
                  <a:tcPr/>
                </a:tc>
                <a:extLst>
                  <a:ext uri="{0D108BD9-81ED-4DB2-BD59-A6C34878D82A}">
                    <a16:rowId xmlns:a16="http://schemas.microsoft.com/office/drawing/2014/main" val="2058734859"/>
                  </a:ext>
                </a:extLst>
              </a:tr>
              <a:tr h="649928">
                <a:tc>
                  <a:txBody>
                    <a:bodyPr/>
                    <a:lstStyle/>
                    <a:p>
                      <a:r>
                        <a:rPr lang="en-US" sz="1800" b="1" dirty="0"/>
                        <a:t>Secondary Endpoints</a:t>
                      </a:r>
                    </a:p>
                  </a:txBody>
                  <a:tcPr/>
                </a:tc>
                <a:tc>
                  <a:txBody>
                    <a:bodyPr/>
                    <a:lstStyle/>
                    <a:p>
                      <a:pPr marL="285750" indent="-285750">
                        <a:buFont typeface="Arial" panose="020B0604020202020204" pitchFamily="34" charset="0"/>
                        <a:buChar char="•"/>
                      </a:pPr>
                      <a:r>
                        <a:rPr lang="en-US" sz="1800" dirty="0"/>
                        <a:t>Clinically important upper GI bleed</a:t>
                      </a:r>
                    </a:p>
                    <a:p>
                      <a:pPr marL="285750" indent="-285750">
                        <a:buFont typeface="Arial" panose="020B0604020202020204" pitchFamily="34" charset="0"/>
                        <a:buChar char="•"/>
                      </a:pPr>
                      <a:r>
                        <a:rPr lang="en-US" sz="1800" dirty="0"/>
                        <a:t>C. difficile infection</a:t>
                      </a:r>
                    </a:p>
                  </a:txBody>
                  <a:tcPr/>
                </a:tc>
                <a:extLst>
                  <a:ext uri="{0D108BD9-81ED-4DB2-BD59-A6C34878D82A}">
                    <a16:rowId xmlns:a16="http://schemas.microsoft.com/office/drawing/2014/main" val="1022861776"/>
                  </a:ext>
                </a:extLst>
              </a:tr>
            </a:tbl>
          </a:graphicData>
        </a:graphic>
      </p:graphicFrame>
    </p:spTree>
    <p:extLst>
      <p:ext uri="{BB962C8B-B14F-4D97-AF65-F5344CB8AC3E}">
        <p14:creationId xmlns:p14="http://schemas.microsoft.com/office/powerpoint/2010/main" val="3471027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531E5-F3CE-417A-B6EA-46A8890C07FC}"/>
              </a:ext>
            </a:extLst>
          </p:cNvPr>
          <p:cNvSpPr>
            <a:spLocks noGrp="1"/>
          </p:cNvSpPr>
          <p:nvPr>
            <p:ph type="title"/>
          </p:nvPr>
        </p:nvSpPr>
        <p:spPr>
          <a:xfrm>
            <a:off x="-190500" y="797560"/>
            <a:ext cx="3962400" cy="1066800"/>
          </a:xfrm>
        </p:spPr>
        <p:txBody>
          <a:bodyPr>
            <a:noAutofit/>
          </a:bodyPr>
          <a:lstStyle/>
          <a:p>
            <a:r>
              <a:rPr lang="en-US" dirty="0"/>
              <a:t>Methods</a:t>
            </a:r>
            <a:r>
              <a:rPr lang="en-US" baseline="30000" dirty="0"/>
              <a:t>6</a:t>
            </a:r>
          </a:p>
        </p:txBody>
      </p:sp>
      <p:graphicFrame>
        <p:nvGraphicFramePr>
          <p:cNvPr id="4" name="Diagram 3">
            <a:extLst>
              <a:ext uri="{FF2B5EF4-FFF2-40B4-BE49-F238E27FC236}">
                <a16:creationId xmlns:a16="http://schemas.microsoft.com/office/drawing/2014/main" id="{590D93E6-AC0C-4151-9365-EF218FBA8EB5}"/>
              </a:ext>
            </a:extLst>
          </p:cNvPr>
          <p:cNvGraphicFramePr/>
          <p:nvPr>
            <p:extLst>
              <p:ext uri="{D42A27DB-BD31-4B8C-83A1-F6EECF244321}">
                <p14:modId xmlns:p14="http://schemas.microsoft.com/office/powerpoint/2010/main" val="2808883718"/>
              </p:ext>
            </p:extLst>
          </p:nvPr>
        </p:nvGraphicFramePr>
        <p:xfrm>
          <a:off x="2971800" y="228600"/>
          <a:ext cx="8991600" cy="542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EFB1975-1FA1-4BE1-84E8-94961883DBE3}"/>
              </a:ext>
            </a:extLst>
          </p:cNvPr>
          <p:cNvSpPr txBox="1"/>
          <p:nvPr/>
        </p:nvSpPr>
        <p:spPr>
          <a:xfrm>
            <a:off x="609600" y="1828800"/>
            <a:ext cx="2514600" cy="3447098"/>
          </a:xfrm>
          <a:prstGeom prst="rect">
            <a:avLst/>
          </a:prstGeom>
          <a:noFill/>
        </p:spPr>
        <p:txBody>
          <a:bodyPr wrap="square" rtlCol="0">
            <a:spAutoFit/>
          </a:bodyPr>
          <a:lstStyle/>
          <a:p>
            <a:pPr marL="285750" indent="-285750">
              <a:buFont typeface="Wingdings" panose="05000000000000000000" pitchFamily="2" charset="2"/>
              <a:buChar char="q"/>
            </a:pPr>
            <a:r>
              <a:rPr lang="en-US" sz="2000" b="1" dirty="0">
                <a:solidFill>
                  <a:srgbClr val="00B050"/>
                </a:solidFill>
              </a:rPr>
              <a:t>13,415 patients </a:t>
            </a:r>
            <a:r>
              <a:rPr lang="en-US" sz="2000" dirty="0"/>
              <a:t>were included in the primary outcome analysis for the PPI group</a:t>
            </a:r>
          </a:p>
          <a:p>
            <a:pPr marL="285750" indent="-285750">
              <a:buFont typeface="Wingdings" panose="05000000000000000000" pitchFamily="2" charset="2"/>
              <a:buChar char="q"/>
            </a:pPr>
            <a:endParaRPr lang="en-US" sz="2000" b="1" dirty="0">
              <a:solidFill>
                <a:srgbClr val="00B0F0"/>
              </a:solidFill>
            </a:endParaRPr>
          </a:p>
          <a:p>
            <a:pPr marL="285750" indent="-285750">
              <a:buFont typeface="Wingdings" panose="05000000000000000000" pitchFamily="2" charset="2"/>
              <a:buChar char="q"/>
            </a:pPr>
            <a:r>
              <a:rPr lang="en-US" sz="2000" b="1" dirty="0">
                <a:solidFill>
                  <a:srgbClr val="00B0F0"/>
                </a:solidFill>
              </a:rPr>
              <a:t>13,356 patients </a:t>
            </a:r>
            <a:r>
              <a:rPr lang="en-US" sz="2000" dirty="0"/>
              <a:t>were included in the primary outcome analysis for the H2RA group </a:t>
            </a:r>
          </a:p>
        </p:txBody>
      </p:sp>
    </p:spTree>
    <p:extLst>
      <p:ext uri="{BB962C8B-B14F-4D97-AF65-F5344CB8AC3E}">
        <p14:creationId xmlns:p14="http://schemas.microsoft.com/office/powerpoint/2010/main" val="3678946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ADFF-5BD9-4896-9DF1-BB03D7AB641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3EC88E0F-53F2-4E78-AC62-147EEB488A66}"/>
              </a:ext>
            </a:extLst>
          </p:cNvPr>
          <p:cNvSpPr>
            <a:spLocks noGrp="1"/>
          </p:cNvSpPr>
          <p:nvPr>
            <p:ph idx="1"/>
          </p:nvPr>
        </p:nvSpPr>
        <p:spPr>
          <a:xfrm>
            <a:off x="609600" y="1600201"/>
            <a:ext cx="11049000" cy="3962399"/>
          </a:xfrm>
        </p:spPr>
        <p:txBody>
          <a:bodyPr>
            <a:normAutofit fontScale="92500"/>
          </a:bodyPr>
          <a:lstStyle/>
          <a:p>
            <a:pPr>
              <a:buFont typeface="Wingdings" panose="05000000000000000000" pitchFamily="2" charset="2"/>
              <a:buChar char="ü"/>
            </a:pPr>
            <a:r>
              <a:rPr lang="en-US" dirty="0"/>
              <a:t>Review FASTHUG and Stress-Related Mucosal Damage (SRMD)</a:t>
            </a:r>
          </a:p>
          <a:p>
            <a:pPr>
              <a:buFont typeface="Wingdings" panose="05000000000000000000" pitchFamily="2" charset="2"/>
              <a:buChar char="ü"/>
            </a:pPr>
            <a:r>
              <a:rPr lang="en-US" dirty="0"/>
              <a:t>Briefly compare two medication classes used for ulcer prophylaxis </a:t>
            </a:r>
          </a:p>
          <a:p>
            <a:pPr>
              <a:buFont typeface="Wingdings" panose="05000000000000000000" pitchFamily="2" charset="2"/>
              <a:buChar char="ü"/>
            </a:pPr>
            <a:r>
              <a:rPr lang="en-US" dirty="0"/>
              <a:t>Review the current clinical practice guideline for GI bleeding prophylaxis </a:t>
            </a:r>
          </a:p>
          <a:p>
            <a:pPr>
              <a:buFont typeface="Wingdings" panose="05000000000000000000" pitchFamily="2" charset="2"/>
              <a:buChar char="ü"/>
            </a:pPr>
            <a:r>
              <a:rPr lang="en-US" dirty="0"/>
              <a:t>Perform a primary literature review of two relevant studies </a:t>
            </a:r>
          </a:p>
          <a:p>
            <a:pPr>
              <a:buFont typeface="Wingdings" panose="05000000000000000000" pitchFamily="2" charset="2"/>
              <a:buChar char="ü"/>
            </a:pPr>
            <a:r>
              <a:rPr lang="en-US" dirty="0"/>
              <a:t>Determine which patient population should receive prophylaxis treatment </a:t>
            </a:r>
          </a:p>
          <a:p>
            <a:endParaRPr lang="en-US" dirty="0"/>
          </a:p>
        </p:txBody>
      </p:sp>
    </p:spTree>
    <p:extLst>
      <p:ext uri="{BB962C8B-B14F-4D97-AF65-F5344CB8AC3E}">
        <p14:creationId xmlns:p14="http://schemas.microsoft.com/office/powerpoint/2010/main" val="4158726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C9029-816C-42C9-8F60-F664F980BBF5}"/>
              </a:ext>
            </a:extLst>
          </p:cNvPr>
          <p:cNvSpPr>
            <a:spLocks noGrp="1"/>
          </p:cNvSpPr>
          <p:nvPr>
            <p:ph type="title"/>
          </p:nvPr>
        </p:nvSpPr>
        <p:spPr/>
        <p:txBody>
          <a:bodyPr/>
          <a:lstStyle/>
          <a:p>
            <a:r>
              <a:rPr lang="en-US" dirty="0"/>
              <a:t>Results</a:t>
            </a:r>
            <a:r>
              <a:rPr lang="en-US" baseline="30000" dirty="0"/>
              <a:t>6</a:t>
            </a:r>
          </a:p>
        </p:txBody>
      </p:sp>
      <p:graphicFrame>
        <p:nvGraphicFramePr>
          <p:cNvPr id="5" name="Table 4">
            <a:extLst>
              <a:ext uri="{FF2B5EF4-FFF2-40B4-BE49-F238E27FC236}">
                <a16:creationId xmlns:a16="http://schemas.microsoft.com/office/drawing/2014/main" id="{70F81E7F-D72F-4EA4-9161-798DD1CC71A7}"/>
              </a:ext>
            </a:extLst>
          </p:cNvPr>
          <p:cNvGraphicFramePr>
            <a:graphicFrameLocks noGrp="1"/>
          </p:cNvGraphicFramePr>
          <p:nvPr>
            <p:extLst>
              <p:ext uri="{D42A27DB-BD31-4B8C-83A1-F6EECF244321}">
                <p14:modId xmlns:p14="http://schemas.microsoft.com/office/powerpoint/2010/main" val="138154244"/>
              </p:ext>
            </p:extLst>
          </p:nvPr>
        </p:nvGraphicFramePr>
        <p:xfrm>
          <a:off x="386080" y="1864837"/>
          <a:ext cx="11734800" cy="1280160"/>
        </p:xfrm>
        <a:graphic>
          <a:graphicData uri="http://schemas.openxmlformats.org/drawingml/2006/table">
            <a:tbl>
              <a:tblPr firstRow="1" bandRow="1">
                <a:tableStyleId>{21E4AEA4-8DFA-4A89-87EB-49C32662AFE0}</a:tableStyleId>
              </a:tblPr>
              <a:tblGrid>
                <a:gridCol w="2286000">
                  <a:extLst>
                    <a:ext uri="{9D8B030D-6E8A-4147-A177-3AD203B41FA5}">
                      <a16:colId xmlns:a16="http://schemas.microsoft.com/office/drawing/2014/main" val="1774217686"/>
                    </a:ext>
                  </a:extLst>
                </a:gridCol>
                <a:gridCol w="2016760">
                  <a:extLst>
                    <a:ext uri="{9D8B030D-6E8A-4147-A177-3AD203B41FA5}">
                      <a16:colId xmlns:a16="http://schemas.microsoft.com/office/drawing/2014/main" val="138481418"/>
                    </a:ext>
                  </a:extLst>
                </a:gridCol>
                <a:gridCol w="2034032">
                  <a:extLst>
                    <a:ext uri="{9D8B030D-6E8A-4147-A177-3AD203B41FA5}">
                      <a16:colId xmlns:a16="http://schemas.microsoft.com/office/drawing/2014/main" val="2177477230"/>
                    </a:ext>
                  </a:extLst>
                </a:gridCol>
                <a:gridCol w="1799336">
                  <a:extLst>
                    <a:ext uri="{9D8B030D-6E8A-4147-A177-3AD203B41FA5}">
                      <a16:colId xmlns:a16="http://schemas.microsoft.com/office/drawing/2014/main" val="2794088092"/>
                    </a:ext>
                  </a:extLst>
                </a:gridCol>
                <a:gridCol w="2268728">
                  <a:extLst>
                    <a:ext uri="{9D8B030D-6E8A-4147-A177-3AD203B41FA5}">
                      <a16:colId xmlns:a16="http://schemas.microsoft.com/office/drawing/2014/main" val="3528856223"/>
                    </a:ext>
                  </a:extLst>
                </a:gridCol>
                <a:gridCol w="1329944">
                  <a:extLst>
                    <a:ext uri="{9D8B030D-6E8A-4147-A177-3AD203B41FA5}">
                      <a16:colId xmlns:a16="http://schemas.microsoft.com/office/drawing/2014/main" val="2986663946"/>
                    </a:ext>
                  </a:extLst>
                </a:gridCol>
              </a:tblGrid>
              <a:tr h="289560">
                <a:tc>
                  <a:txBody>
                    <a:bodyPr/>
                    <a:lstStyle/>
                    <a:p>
                      <a:r>
                        <a:rPr lang="en-US" dirty="0"/>
                        <a:t>Primary Outcome</a:t>
                      </a:r>
                    </a:p>
                  </a:txBody>
                  <a:tcPr/>
                </a:tc>
                <a:tc>
                  <a:txBody>
                    <a:bodyPr/>
                    <a:lstStyle/>
                    <a:p>
                      <a:r>
                        <a:rPr lang="en-US" dirty="0"/>
                        <a:t>PPIs</a:t>
                      </a:r>
                    </a:p>
                  </a:txBody>
                  <a:tcPr/>
                </a:tc>
                <a:tc>
                  <a:txBody>
                    <a:bodyPr/>
                    <a:lstStyle/>
                    <a:p>
                      <a:r>
                        <a:rPr lang="en-US" dirty="0"/>
                        <a:t>H2RAs</a:t>
                      </a:r>
                    </a:p>
                  </a:txBody>
                  <a:tcPr/>
                </a:tc>
                <a:tc>
                  <a:txBody>
                    <a:bodyPr/>
                    <a:lstStyle/>
                    <a:p>
                      <a:r>
                        <a:rPr lang="en-US" dirty="0"/>
                        <a:t>RR (95% CI)</a:t>
                      </a:r>
                    </a:p>
                  </a:txBody>
                  <a:tcPr/>
                </a:tc>
                <a:tc>
                  <a:txBody>
                    <a:bodyPr/>
                    <a:lstStyle/>
                    <a:p>
                      <a:r>
                        <a:rPr lang="en-US" dirty="0"/>
                        <a:t>ARR (95% CI)</a:t>
                      </a:r>
                    </a:p>
                  </a:txBody>
                  <a:tcPr/>
                </a:tc>
                <a:tc>
                  <a:txBody>
                    <a:bodyPr/>
                    <a:lstStyle/>
                    <a:p>
                      <a:r>
                        <a:rPr lang="en-US" dirty="0"/>
                        <a:t>P Value</a:t>
                      </a:r>
                    </a:p>
                  </a:txBody>
                  <a:tcPr/>
                </a:tc>
                <a:extLst>
                  <a:ext uri="{0D108BD9-81ED-4DB2-BD59-A6C34878D82A}">
                    <a16:rowId xmlns:a16="http://schemas.microsoft.com/office/drawing/2014/main" val="108876122"/>
                  </a:ext>
                </a:extLst>
              </a:tr>
              <a:tr h="883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All – cause mortality within 90 days during hospitalization </a:t>
                      </a:r>
                    </a:p>
                  </a:txBody>
                  <a:tcPr/>
                </a:tc>
                <a:tc>
                  <a:txBody>
                    <a:bodyPr/>
                    <a:lstStyle/>
                    <a:p>
                      <a:r>
                        <a:rPr lang="en-US" dirty="0"/>
                        <a:t>2459/13415 </a:t>
                      </a:r>
                      <a:r>
                        <a:rPr lang="en-US" u="sng" dirty="0"/>
                        <a:t>(18.3)</a:t>
                      </a:r>
                    </a:p>
                  </a:txBody>
                  <a:tcPr/>
                </a:tc>
                <a:tc>
                  <a:txBody>
                    <a:bodyPr/>
                    <a:lstStyle/>
                    <a:p>
                      <a:r>
                        <a:rPr lang="en-US" dirty="0"/>
                        <a:t>2333/13356 </a:t>
                      </a:r>
                      <a:r>
                        <a:rPr lang="en-US" u="sng" dirty="0"/>
                        <a:t>(17.5)</a:t>
                      </a:r>
                    </a:p>
                  </a:txBody>
                  <a:tcPr/>
                </a:tc>
                <a:tc>
                  <a:txBody>
                    <a:bodyPr/>
                    <a:lstStyle/>
                    <a:p>
                      <a:r>
                        <a:rPr lang="en-US" dirty="0"/>
                        <a:t>1.05 (1.00-1.10)</a:t>
                      </a:r>
                    </a:p>
                  </a:txBody>
                  <a:tcPr/>
                </a:tc>
                <a:tc>
                  <a:txBody>
                    <a:bodyPr/>
                    <a:lstStyle/>
                    <a:p>
                      <a:r>
                        <a:rPr lang="en-US" dirty="0"/>
                        <a:t>0.93 (-0.01-1.88)</a:t>
                      </a:r>
                    </a:p>
                  </a:txBody>
                  <a:tcPr/>
                </a:tc>
                <a:tc>
                  <a:txBody>
                    <a:bodyPr/>
                    <a:lstStyle/>
                    <a:p>
                      <a:r>
                        <a:rPr lang="en-US" b="1" u="sng" dirty="0"/>
                        <a:t>0.054</a:t>
                      </a:r>
                    </a:p>
                  </a:txBody>
                  <a:tcPr/>
                </a:tc>
                <a:extLst>
                  <a:ext uri="{0D108BD9-81ED-4DB2-BD59-A6C34878D82A}">
                    <a16:rowId xmlns:a16="http://schemas.microsoft.com/office/drawing/2014/main" val="11948591"/>
                  </a:ext>
                </a:extLst>
              </a:tr>
            </a:tbl>
          </a:graphicData>
        </a:graphic>
      </p:graphicFrame>
      <p:graphicFrame>
        <p:nvGraphicFramePr>
          <p:cNvPr id="6" name="Table 5">
            <a:extLst>
              <a:ext uri="{FF2B5EF4-FFF2-40B4-BE49-F238E27FC236}">
                <a16:creationId xmlns:a16="http://schemas.microsoft.com/office/drawing/2014/main" id="{E495C41A-503D-4406-87B6-C77A9916A3D1}"/>
              </a:ext>
            </a:extLst>
          </p:cNvPr>
          <p:cNvGraphicFramePr>
            <a:graphicFrameLocks noGrp="1"/>
          </p:cNvGraphicFramePr>
          <p:nvPr>
            <p:extLst>
              <p:ext uri="{D42A27DB-BD31-4B8C-83A1-F6EECF244321}">
                <p14:modId xmlns:p14="http://schemas.microsoft.com/office/powerpoint/2010/main" val="3899638509"/>
              </p:ext>
            </p:extLst>
          </p:nvPr>
        </p:nvGraphicFramePr>
        <p:xfrm>
          <a:off x="381000" y="3581400"/>
          <a:ext cx="11734800" cy="1371600"/>
        </p:xfrm>
        <a:graphic>
          <a:graphicData uri="http://schemas.openxmlformats.org/drawingml/2006/table">
            <a:tbl>
              <a:tblPr firstRow="1" bandRow="1">
                <a:tableStyleId>{21E4AEA4-8DFA-4A89-87EB-49C32662AFE0}</a:tableStyleId>
              </a:tblPr>
              <a:tblGrid>
                <a:gridCol w="2286000">
                  <a:extLst>
                    <a:ext uri="{9D8B030D-6E8A-4147-A177-3AD203B41FA5}">
                      <a16:colId xmlns:a16="http://schemas.microsoft.com/office/drawing/2014/main" val="1774217686"/>
                    </a:ext>
                  </a:extLst>
                </a:gridCol>
                <a:gridCol w="2016760">
                  <a:extLst>
                    <a:ext uri="{9D8B030D-6E8A-4147-A177-3AD203B41FA5}">
                      <a16:colId xmlns:a16="http://schemas.microsoft.com/office/drawing/2014/main" val="138481418"/>
                    </a:ext>
                  </a:extLst>
                </a:gridCol>
                <a:gridCol w="2034032">
                  <a:extLst>
                    <a:ext uri="{9D8B030D-6E8A-4147-A177-3AD203B41FA5}">
                      <a16:colId xmlns:a16="http://schemas.microsoft.com/office/drawing/2014/main" val="2177477230"/>
                    </a:ext>
                  </a:extLst>
                </a:gridCol>
                <a:gridCol w="1799336">
                  <a:extLst>
                    <a:ext uri="{9D8B030D-6E8A-4147-A177-3AD203B41FA5}">
                      <a16:colId xmlns:a16="http://schemas.microsoft.com/office/drawing/2014/main" val="2794088092"/>
                    </a:ext>
                  </a:extLst>
                </a:gridCol>
                <a:gridCol w="2268728">
                  <a:extLst>
                    <a:ext uri="{9D8B030D-6E8A-4147-A177-3AD203B41FA5}">
                      <a16:colId xmlns:a16="http://schemas.microsoft.com/office/drawing/2014/main" val="3528856223"/>
                    </a:ext>
                  </a:extLst>
                </a:gridCol>
                <a:gridCol w="1329944">
                  <a:extLst>
                    <a:ext uri="{9D8B030D-6E8A-4147-A177-3AD203B41FA5}">
                      <a16:colId xmlns:a16="http://schemas.microsoft.com/office/drawing/2014/main" val="2986663946"/>
                    </a:ext>
                  </a:extLst>
                </a:gridCol>
              </a:tblGrid>
              <a:tr h="289560">
                <a:tc>
                  <a:txBody>
                    <a:bodyPr/>
                    <a:lstStyle/>
                    <a:p>
                      <a:r>
                        <a:rPr lang="en-US" dirty="0"/>
                        <a:t>Secondary Outcomes</a:t>
                      </a:r>
                    </a:p>
                  </a:txBody>
                  <a:tcPr/>
                </a:tc>
                <a:tc>
                  <a:txBody>
                    <a:bodyPr/>
                    <a:lstStyle/>
                    <a:p>
                      <a:r>
                        <a:rPr lang="en-US" dirty="0"/>
                        <a:t>PPIs</a:t>
                      </a:r>
                    </a:p>
                  </a:txBody>
                  <a:tcPr/>
                </a:tc>
                <a:tc>
                  <a:txBody>
                    <a:bodyPr/>
                    <a:lstStyle/>
                    <a:p>
                      <a:r>
                        <a:rPr lang="en-US" dirty="0"/>
                        <a:t>H2RAs</a:t>
                      </a:r>
                    </a:p>
                  </a:txBody>
                  <a:tcPr/>
                </a:tc>
                <a:tc>
                  <a:txBody>
                    <a:bodyPr/>
                    <a:lstStyle/>
                    <a:p>
                      <a:r>
                        <a:rPr lang="en-US" dirty="0"/>
                        <a:t>RR (95% CI)</a:t>
                      </a:r>
                    </a:p>
                  </a:txBody>
                  <a:tcPr/>
                </a:tc>
                <a:tc>
                  <a:txBody>
                    <a:bodyPr/>
                    <a:lstStyle/>
                    <a:p>
                      <a:r>
                        <a:rPr lang="en-US" dirty="0"/>
                        <a:t>ARR (95% CI)</a:t>
                      </a:r>
                    </a:p>
                  </a:txBody>
                  <a:tcPr/>
                </a:tc>
                <a:tc>
                  <a:txBody>
                    <a:bodyPr/>
                    <a:lstStyle/>
                    <a:p>
                      <a:r>
                        <a:rPr lang="en-US" dirty="0"/>
                        <a:t>P Value</a:t>
                      </a:r>
                    </a:p>
                  </a:txBody>
                  <a:tcPr/>
                </a:tc>
                <a:extLst>
                  <a:ext uri="{0D108BD9-81ED-4DB2-BD59-A6C34878D82A}">
                    <a16:rowId xmlns:a16="http://schemas.microsoft.com/office/drawing/2014/main" val="108876122"/>
                  </a:ext>
                </a:extLst>
              </a:tr>
              <a:tr h="564197">
                <a:tc>
                  <a:txBody>
                    <a:bodyPr/>
                    <a:lstStyle/>
                    <a:p>
                      <a:pPr marL="0" indent="0">
                        <a:buFont typeface="Wingdings" panose="05000000000000000000" pitchFamily="2" charset="2"/>
                        <a:buNone/>
                      </a:pPr>
                      <a:r>
                        <a:rPr lang="en-US" sz="1800" dirty="0"/>
                        <a:t>Clinically important upper GI bleed</a:t>
                      </a:r>
                    </a:p>
                  </a:txBody>
                  <a:tcPr/>
                </a:tc>
                <a:tc>
                  <a:txBody>
                    <a:bodyPr/>
                    <a:lstStyle/>
                    <a:p>
                      <a:r>
                        <a:rPr lang="en-US" dirty="0">
                          <a:highlight>
                            <a:srgbClr val="FFFF00"/>
                          </a:highlight>
                        </a:rPr>
                        <a:t>172/13436 (1.3)</a:t>
                      </a:r>
                    </a:p>
                  </a:txBody>
                  <a:tcPr/>
                </a:tc>
                <a:tc>
                  <a:txBody>
                    <a:bodyPr/>
                    <a:lstStyle/>
                    <a:p>
                      <a:r>
                        <a:rPr lang="en-US" dirty="0">
                          <a:highlight>
                            <a:srgbClr val="FFFF00"/>
                          </a:highlight>
                        </a:rPr>
                        <a:t>239/13392 (1.8)</a:t>
                      </a:r>
                    </a:p>
                  </a:txBody>
                  <a:tcPr/>
                </a:tc>
                <a:tc>
                  <a:txBody>
                    <a:bodyPr/>
                    <a:lstStyle/>
                    <a:p>
                      <a:r>
                        <a:rPr lang="en-US" b="0" dirty="0">
                          <a:highlight>
                            <a:srgbClr val="FFFF00"/>
                          </a:highlight>
                        </a:rPr>
                        <a:t>0.73 (0.57-0.92)</a:t>
                      </a:r>
                    </a:p>
                  </a:txBody>
                  <a:tcPr/>
                </a:tc>
                <a:tc>
                  <a:txBody>
                    <a:bodyPr/>
                    <a:lstStyle/>
                    <a:p>
                      <a:r>
                        <a:rPr lang="en-US" dirty="0">
                          <a:highlight>
                            <a:srgbClr val="FFFF00"/>
                          </a:highlight>
                        </a:rPr>
                        <a:t>-0.52 (-0.90- -0.12)</a:t>
                      </a:r>
                    </a:p>
                  </a:txBody>
                  <a:tcPr/>
                </a:tc>
                <a:tc>
                  <a:txBody>
                    <a:bodyPr/>
                    <a:lstStyle/>
                    <a:p>
                      <a:r>
                        <a:rPr lang="en-US" u="none" dirty="0">
                          <a:highlight>
                            <a:srgbClr val="FFFF00"/>
                          </a:highlight>
                        </a:rPr>
                        <a:t>0.009</a:t>
                      </a:r>
                    </a:p>
                  </a:txBody>
                  <a:tcPr/>
                </a:tc>
                <a:extLst>
                  <a:ext uri="{0D108BD9-81ED-4DB2-BD59-A6C34878D82A}">
                    <a16:rowId xmlns:a16="http://schemas.microsoft.com/office/drawing/2014/main" val="11948591"/>
                  </a:ext>
                </a:extLst>
              </a:tr>
              <a:tr h="121602">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t>C. difficile infection</a:t>
                      </a:r>
                    </a:p>
                  </a:txBody>
                  <a:tcPr/>
                </a:tc>
                <a:tc>
                  <a:txBody>
                    <a:bodyPr/>
                    <a:lstStyle/>
                    <a:p>
                      <a:r>
                        <a:rPr lang="en-US" dirty="0"/>
                        <a:t>40/13436 (0.30)</a:t>
                      </a:r>
                    </a:p>
                  </a:txBody>
                  <a:tcPr/>
                </a:tc>
                <a:tc>
                  <a:txBody>
                    <a:bodyPr/>
                    <a:lstStyle/>
                    <a:p>
                      <a:r>
                        <a:rPr lang="en-US" dirty="0"/>
                        <a:t>57/13392 (0.43)</a:t>
                      </a:r>
                    </a:p>
                  </a:txBody>
                  <a:tcPr/>
                </a:tc>
                <a:tc>
                  <a:txBody>
                    <a:bodyPr/>
                    <a:lstStyle/>
                    <a:p>
                      <a:r>
                        <a:rPr lang="en-US" b="0" dirty="0"/>
                        <a:t>0.74 (0.51-1.09)</a:t>
                      </a:r>
                    </a:p>
                  </a:txBody>
                  <a:tcPr/>
                </a:tc>
                <a:tc>
                  <a:txBody>
                    <a:bodyPr/>
                    <a:lstStyle/>
                    <a:p>
                      <a:r>
                        <a:rPr lang="en-US" dirty="0"/>
                        <a:t>-0.11 (-0.25-0.03)</a:t>
                      </a:r>
                    </a:p>
                  </a:txBody>
                  <a:tcPr/>
                </a:tc>
                <a:tc>
                  <a:txBody>
                    <a:bodyPr/>
                    <a:lstStyle/>
                    <a:p>
                      <a:r>
                        <a:rPr lang="en-US" u="none" dirty="0"/>
                        <a:t>.13</a:t>
                      </a:r>
                    </a:p>
                  </a:txBody>
                  <a:tcPr/>
                </a:tc>
                <a:extLst>
                  <a:ext uri="{0D108BD9-81ED-4DB2-BD59-A6C34878D82A}">
                    <a16:rowId xmlns:a16="http://schemas.microsoft.com/office/drawing/2014/main" val="1179070566"/>
                  </a:ext>
                </a:extLst>
              </a:tr>
            </a:tbl>
          </a:graphicData>
        </a:graphic>
      </p:graphicFrame>
    </p:spTree>
    <p:extLst>
      <p:ext uri="{BB962C8B-B14F-4D97-AF65-F5344CB8AC3E}">
        <p14:creationId xmlns:p14="http://schemas.microsoft.com/office/powerpoint/2010/main" val="449070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5F28-DE8F-42E8-906D-294A45F867AE}"/>
              </a:ext>
            </a:extLst>
          </p:cNvPr>
          <p:cNvSpPr>
            <a:spLocks noGrp="1"/>
          </p:cNvSpPr>
          <p:nvPr>
            <p:ph type="title"/>
          </p:nvPr>
        </p:nvSpPr>
        <p:spPr/>
        <p:txBody>
          <a:bodyPr/>
          <a:lstStyle/>
          <a:p>
            <a:r>
              <a:rPr lang="en-US" dirty="0"/>
              <a:t>Study Conclusion</a:t>
            </a:r>
            <a:r>
              <a:rPr lang="en-US" baseline="30000" dirty="0"/>
              <a:t>6</a:t>
            </a:r>
          </a:p>
        </p:txBody>
      </p:sp>
      <p:sp>
        <p:nvSpPr>
          <p:cNvPr id="3" name="Content Placeholder 2">
            <a:extLst>
              <a:ext uri="{FF2B5EF4-FFF2-40B4-BE49-F238E27FC236}">
                <a16:creationId xmlns:a16="http://schemas.microsoft.com/office/drawing/2014/main" id="{B94FBBF8-A48F-4600-9295-7C400F9D5989}"/>
              </a:ext>
            </a:extLst>
          </p:cNvPr>
          <p:cNvSpPr>
            <a:spLocks noGrp="1"/>
          </p:cNvSpPr>
          <p:nvPr>
            <p:ph idx="1"/>
          </p:nvPr>
        </p:nvSpPr>
        <p:spPr/>
        <p:txBody>
          <a:bodyPr/>
          <a:lstStyle/>
          <a:p>
            <a:r>
              <a:rPr lang="en-US" dirty="0"/>
              <a:t>Fewer patients who received proton pump inhibitors experienced clinically significant bleeding. These findings indicate a statistical and clinical difference between the two treatment groups</a:t>
            </a:r>
          </a:p>
          <a:p>
            <a:endParaRPr lang="en-US" dirty="0"/>
          </a:p>
          <a:p>
            <a:r>
              <a:rPr lang="en-US" dirty="0"/>
              <a:t>However, the difference between the two treatment groups’ mortality rates and C. diff infection was not statistically significant</a:t>
            </a:r>
          </a:p>
          <a:p>
            <a:endParaRPr lang="en-US" dirty="0"/>
          </a:p>
          <a:p>
            <a:pPr marL="0" indent="0">
              <a:buNone/>
            </a:pPr>
            <a:endParaRPr lang="en-US" dirty="0"/>
          </a:p>
        </p:txBody>
      </p:sp>
    </p:spTree>
    <p:extLst>
      <p:ext uri="{BB962C8B-B14F-4D97-AF65-F5344CB8AC3E}">
        <p14:creationId xmlns:p14="http://schemas.microsoft.com/office/powerpoint/2010/main" val="266943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418F-4B67-48C3-A8AF-8C8F4668BF4E}"/>
              </a:ext>
            </a:extLst>
          </p:cNvPr>
          <p:cNvSpPr>
            <a:spLocks noGrp="1"/>
          </p:cNvSpPr>
          <p:nvPr>
            <p:ph type="title"/>
          </p:nvPr>
        </p:nvSpPr>
        <p:spPr/>
        <p:txBody>
          <a:bodyPr/>
          <a:lstStyle/>
          <a:p>
            <a:r>
              <a:rPr lang="en-US" dirty="0"/>
              <a:t>Strengths and Limitations</a:t>
            </a:r>
          </a:p>
        </p:txBody>
      </p:sp>
      <p:sp>
        <p:nvSpPr>
          <p:cNvPr id="3" name="Content Placeholder 2">
            <a:extLst>
              <a:ext uri="{FF2B5EF4-FFF2-40B4-BE49-F238E27FC236}">
                <a16:creationId xmlns:a16="http://schemas.microsoft.com/office/drawing/2014/main" id="{AB816557-7987-4764-ABB6-F6397D028451}"/>
              </a:ext>
            </a:extLst>
          </p:cNvPr>
          <p:cNvSpPr>
            <a:spLocks noGrp="1"/>
          </p:cNvSpPr>
          <p:nvPr>
            <p:ph idx="1"/>
          </p:nvPr>
        </p:nvSpPr>
        <p:spPr>
          <a:xfrm>
            <a:off x="609600" y="1295400"/>
            <a:ext cx="10972800" cy="4525963"/>
          </a:xfrm>
        </p:spPr>
        <p:txBody>
          <a:bodyPr>
            <a:normAutofit lnSpcReduction="10000"/>
          </a:bodyPr>
          <a:lstStyle/>
          <a:p>
            <a:pPr marL="0" indent="0">
              <a:buNone/>
            </a:pPr>
            <a:r>
              <a:rPr lang="en-US" sz="2800" dirty="0"/>
              <a:t>Strengths</a:t>
            </a:r>
          </a:p>
          <a:p>
            <a:pPr lvl="1"/>
            <a:r>
              <a:rPr lang="en-US" sz="2400" dirty="0"/>
              <a:t>Increase in external validity</a:t>
            </a:r>
          </a:p>
          <a:p>
            <a:pPr lvl="2"/>
            <a:r>
              <a:rPr lang="en-US" sz="2000" dirty="0"/>
              <a:t>Multi-center: 50 ICUs</a:t>
            </a:r>
          </a:p>
          <a:p>
            <a:pPr lvl="2"/>
            <a:r>
              <a:rPr lang="en-US" sz="2000" dirty="0"/>
              <a:t>Large sample size</a:t>
            </a:r>
          </a:p>
          <a:p>
            <a:pPr lvl="1"/>
            <a:r>
              <a:rPr lang="en-US" sz="2400" dirty="0"/>
              <a:t>Decreases the risk of selection bias</a:t>
            </a:r>
          </a:p>
          <a:p>
            <a:pPr lvl="2"/>
            <a:r>
              <a:rPr lang="en-US" sz="2000" dirty="0"/>
              <a:t>Crossover study</a:t>
            </a:r>
          </a:p>
          <a:p>
            <a:pPr lvl="2"/>
            <a:endParaRPr lang="en-US" sz="2400" dirty="0"/>
          </a:p>
          <a:p>
            <a:pPr marL="0" indent="0">
              <a:buNone/>
            </a:pPr>
            <a:r>
              <a:rPr lang="en-US" sz="2800" dirty="0"/>
              <a:t>Limitation</a:t>
            </a:r>
          </a:p>
          <a:p>
            <a:pPr lvl="1"/>
            <a:r>
              <a:rPr lang="en-US" sz="2400" dirty="0"/>
              <a:t>Risk for performance bias</a:t>
            </a:r>
          </a:p>
          <a:p>
            <a:pPr lvl="2"/>
            <a:r>
              <a:rPr lang="en-US" sz="2000" dirty="0"/>
              <a:t>Open-labeled: clinician and patient</a:t>
            </a:r>
          </a:p>
          <a:p>
            <a:pPr lvl="2"/>
            <a:r>
              <a:rPr lang="en-US" sz="2000" dirty="0"/>
              <a:t>The clinician determined which patient would receive ulcer prophylaxis </a:t>
            </a:r>
            <a:endParaRPr lang="en-US" dirty="0"/>
          </a:p>
        </p:txBody>
      </p:sp>
    </p:spTree>
    <p:extLst>
      <p:ext uri="{BB962C8B-B14F-4D97-AF65-F5344CB8AC3E}">
        <p14:creationId xmlns:p14="http://schemas.microsoft.com/office/powerpoint/2010/main" val="1506473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2919-2E97-4AA2-BC33-69B29E82E499}"/>
              </a:ext>
            </a:extLst>
          </p:cNvPr>
          <p:cNvSpPr>
            <a:spLocks noGrp="1"/>
          </p:cNvSpPr>
          <p:nvPr>
            <p:ph type="title"/>
          </p:nvPr>
        </p:nvSpPr>
        <p:spPr/>
        <p:txBody>
          <a:bodyPr/>
          <a:lstStyle/>
          <a:p>
            <a:r>
              <a:rPr lang="en-US" dirty="0"/>
              <a:t>Recommendation</a:t>
            </a:r>
          </a:p>
        </p:txBody>
      </p:sp>
      <p:sp>
        <p:nvSpPr>
          <p:cNvPr id="3" name="Content Placeholder 2">
            <a:extLst>
              <a:ext uri="{FF2B5EF4-FFF2-40B4-BE49-F238E27FC236}">
                <a16:creationId xmlns:a16="http://schemas.microsoft.com/office/drawing/2014/main" id="{4F020C0A-83AE-4FFE-850D-22D12E8C94BA}"/>
              </a:ext>
            </a:extLst>
          </p:cNvPr>
          <p:cNvSpPr>
            <a:spLocks noGrp="1"/>
          </p:cNvSpPr>
          <p:nvPr>
            <p:ph idx="1"/>
          </p:nvPr>
        </p:nvSpPr>
        <p:spPr>
          <a:xfrm>
            <a:off x="609600" y="1295400"/>
            <a:ext cx="11353800" cy="4605339"/>
          </a:xfrm>
        </p:spPr>
        <p:txBody>
          <a:bodyPr>
            <a:normAutofit/>
          </a:bodyPr>
          <a:lstStyle/>
          <a:p>
            <a:r>
              <a:rPr lang="en-US" sz="2800" dirty="0"/>
              <a:t>The estimated mortality rate due to an upper gastrointestinal bleed is between 2-15%</a:t>
            </a:r>
            <a:r>
              <a:rPr lang="en-US" sz="2800" baseline="30000" dirty="0"/>
              <a:t>7</a:t>
            </a:r>
          </a:p>
          <a:p>
            <a:r>
              <a:rPr lang="en-US" sz="2800" dirty="0"/>
              <a:t>There is no direct reduction in mortality with ulcer prophylaxis in the ICU according to the two studies, however, there is a clinically significant reduction in upper GI bleed, and by preventing a GI bleed, mortality can be prevented</a:t>
            </a:r>
          </a:p>
          <a:p>
            <a:pPr marL="0" indent="0">
              <a:buNone/>
            </a:pPr>
            <a:endParaRPr lang="en-US" dirty="0">
              <a:solidFill>
                <a:srgbClr val="FF0000"/>
              </a:solidFill>
            </a:endParaRPr>
          </a:p>
          <a:p>
            <a:r>
              <a:rPr lang="en-US" sz="2800" u="sng" dirty="0">
                <a:solidFill>
                  <a:srgbClr val="FF0000"/>
                </a:solidFill>
              </a:rPr>
              <a:t>Patient Case:</a:t>
            </a:r>
            <a:r>
              <a:rPr lang="en-US" sz="2800" dirty="0">
                <a:solidFill>
                  <a:srgbClr val="FF0000"/>
                </a:solidFill>
              </a:rPr>
              <a:t> Initiate Pantoprazole (Protonix®) 40 mg IV daily</a:t>
            </a:r>
          </a:p>
          <a:p>
            <a:pPr lvl="1"/>
            <a:r>
              <a:rPr lang="en-US" sz="2400" dirty="0">
                <a:solidFill>
                  <a:srgbClr val="FF0000"/>
                </a:solidFill>
              </a:rPr>
              <a:t>Monitor: RBC, Hgb and </a:t>
            </a:r>
            <a:r>
              <a:rPr lang="en-US" sz="2400" dirty="0" err="1">
                <a:solidFill>
                  <a:srgbClr val="FF0000"/>
                </a:solidFill>
              </a:rPr>
              <a:t>Hct</a:t>
            </a:r>
            <a:r>
              <a:rPr lang="en-US" sz="2400" dirty="0">
                <a:solidFill>
                  <a:srgbClr val="FF0000"/>
                </a:solidFill>
              </a:rPr>
              <a:t> </a:t>
            </a:r>
          </a:p>
          <a:p>
            <a:endParaRPr lang="en-US" dirty="0"/>
          </a:p>
        </p:txBody>
      </p:sp>
    </p:spTree>
    <p:extLst>
      <p:ext uri="{BB962C8B-B14F-4D97-AF65-F5344CB8AC3E}">
        <p14:creationId xmlns:p14="http://schemas.microsoft.com/office/powerpoint/2010/main" val="1326215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C77C-D309-4044-B17E-D9CD031A0B70}"/>
              </a:ext>
            </a:extLst>
          </p:cNvPr>
          <p:cNvSpPr>
            <a:spLocks noGrp="1"/>
          </p:cNvSpPr>
          <p:nvPr>
            <p:ph type="title"/>
          </p:nvPr>
        </p:nvSpPr>
        <p:spPr/>
        <p:txBody>
          <a:bodyPr/>
          <a:lstStyle/>
          <a:p>
            <a:r>
              <a:rPr lang="en-US" dirty="0"/>
              <a:t>Patient Case</a:t>
            </a:r>
          </a:p>
        </p:txBody>
      </p:sp>
      <p:graphicFrame>
        <p:nvGraphicFramePr>
          <p:cNvPr id="5" name="Diagram 4">
            <a:extLst>
              <a:ext uri="{FF2B5EF4-FFF2-40B4-BE49-F238E27FC236}">
                <a16:creationId xmlns:a16="http://schemas.microsoft.com/office/drawing/2014/main" id="{03CD5103-7F16-4CD9-919A-213B01981521}"/>
              </a:ext>
            </a:extLst>
          </p:cNvPr>
          <p:cNvGraphicFramePr/>
          <p:nvPr/>
        </p:nvGraphicFramePr>
        <p:xfrm>
          <a:off x="342900" y="1394619"/>
          <a:ext cx="11506200" cy="4068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499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BF9A-79D0-4E29-BB86-28C8F29C76E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8AF251D-7DF9-4404-987C-02CEED3AB9BA}"/>
              </a:ext>
            </a:extLst>
          </p:cNvPr>
          <p:cNvSpPr>
            <a:spLocks noGrp="1"/>
          </p:cNvSpPr>
          <p:nvPr>
            <p:ph idx="1"/>
          </p:nvPr>
        </p:nvSpPr>
        <p:spPr>
          <a:xfrm>
            <a:off x="609600" y="1362076"/>
            <a:ext cx="10972800" cy="4525963"/>
          </a:xfrm>
        </p:spPr>
        <p:txBody>
          <a:bodyPr>
            <a:normAutofit fontScale="85000" lnSpcReduction="10000"/>
          </a:bodyPr>
          <a:lstStyle/>
          <a:p>
            <a:pPr marL="514350" indent="-514350">
              <a:buFont typeface="+mj-lt"/>
              <a:buAutoNum type="arabicPeriod"/>
            </a:pPr>
            <a:r>
              <a:rPr lang="en-US" sz="1900" dirty="0" err="1"/>
              <a:t>Mabasa</a:t>
            </a:r>
            <a:r>
              <a:rPr lang="en-US" sz="1900" dirty="0"/>
              <a:t> VH, </a:t>
            </a:r>
            <a:r>
              <a:rPr lang="en-US" sz="1900" dirty="0" err="1"/>
              <a:t>Malyuk</a:t>
            </a:r>
            <a:r>
              <a:rPr lang="en-US" sz="1900" dirty="0"/>
              <a:t> DL, Weatherby EM, Chan A. A Standardized, Structured Approach to Identifying Drug-Related Problems in the Intensive Care Unit: FASTHUG-MAIDENS. </a:t>
            </a:r>
            <a:r>
              <a:rPr lang="en-US" sz="1900" i="1" dirty="0"/>
              <a:t>Can J Hosp Pharm</a:t>
            </a:r>
            <a:r>
              <a:rPr lang="en-US" sz="1900" dirty="0"/>
              <a:t>. 2011;64(5):366-369. doi:10.4212/cjhp.v64i5.1073</a:t>
            </a:r>
          </a:p>
          <a:p>
            <a:pPr marL="514350" indent="-514350">
              <a:buFont typeface="+mj-lt"/>
              <a:buAutoNum type="arabicPeriod"/>
            </a:pPr>
            <a:r>
              <a:rPr lang="en-US" sz="1900" dirty="0"/>
              <a:t>Love BL. Peptic Ulcer Disease and Related Disorders. In: </a:t>
            </a:r>
            <a:r>
              <a:rPr lang="en-US" sz="1900" dirty="0" err="1"/>
              <a:t>DiPiro</a:t>
            </a:r>
            <a:r>
              <a:rPr lang="en-US" sz="1900" dirty="0"/>
              <a:t> JT, Yee GC, Haines ST, Nolin TD, </a:t>
            </a:r>
            <a:r>
              <a:rPr lang="en-US" sz="1900" dirty="0" err="1"/>
              <a:t>Ellingrod</a:t>
            </a:r>
            <a:r>
              <a:rPr lang="en-US" sz="1900" dirty="0"/>
              <a:t> VL, Posey L. eds. </a:t>
            </a:r>
            <a:r>
              <a:rPr lang="en-US" sz="1900" i="1" dirty="0" err="1"/>
              <a:t>DiPiro’s</a:t>
            </a:r>
            <a:r>
              <a:rPr lang="en-US" sz="1900" i="1" dirty="0"/>
              <a:t> Pharmacotherapy: A Pathophysiologic Approach, 12th Edition</a:t>
            </a:r>
            <a:r>
              <a:rPr lang="en-US" sz="1900" dirty="0"/>
              <a:t>. McGraw Hill; 2023. Accessed August 24, 2023. https://accesspharmacy-mhmedical-com.maproxy.palni.edu/content.aspx?bookid=3097&amp;sectionid=267240133</a:t>
            </a:r>
          </a:p>
          <a:p>
            <a:pPr marL="514350" indent="-514350">
              <a:buFont typeface="+mj-lt"/>
              <a:buAutoNum type="arabicPeriod"/>
            </a:pPr>
            <a:r>
              <a:rPr lang="en-US" sz="1900" dirty="0"/>
              <a:t>Multi-entries. Lexi-Drugs. Lexi-Comp Online. Lexi-Comp, Inc. Hudson, OH. Available at:</a:t>
            </a:r>
            <a:br>
              <a:rPr lang="en-US" sz="1900" dirty="0"/>
            </a:br>
            <a:r>
              <a:rPr lang="en-US" sz="1900" dirty="0"/>
              <a:t>http://online.lexi.com/crlonline. Accessed August 18, 2023</a:t>
            </a:r>
          </a:p>
          <a:p>
            <a:pPr marL="514350" indent="-514350">
              <a:buFont typeface="+mj-lt"/>
              <a:buAutoNum type="arabicPeriod"/>
            </a:pPr>
            <a:r>
              <a:rPr lang="en-US" sz="1900" dirty="0"/>
              <a:t>Ye Z, </a:t>
            </a:r>
            <a:r>
              <a:rPr lang="en-US" sz="1900" dirty="0" err="1"/>
              <a:t>Reintam</a:t>
            </a:r>
            <a:r>
              <a:rPr lang="en-US" sz="1900" dirty="0"/>
              <a:t> Blaser A, </a:t>
            </a:r>
            <a:r>
              <a:rPr lang="en-US" sz="1900" dirty="0" err="1"/>
              <a:t>Lytvyn</a:t>
            </a:r>
            <a:r>
              <a:rPr lang="en-US" sz="1900" dirty="0"/>
              <a:t> L, Wang Y, </a:t>
            </a:r>
            <a:r>
              <a:rPr lang="en-US" sz="1900" dirty="0" err="1"/>
              <a:t>Guyatt</a:t>
            </a:r>
            <a:r>
              <a:rPr lang="en-US" sz="1900" dirty="0"/>
              <a:t> G H, </a:t>
            </a:r>
            <a:r>
              <a:rPr lang="en-US" sz="1900" dirty="0" err="1"/>
              <a:t>Mikita</a:t>
            </a:r>
            <a:r>
              <a:rPr lang="en-US" sz="1900" dirty="0"/>
              <a:t> J S et al. Gastrointestinal bleeding prophylaxis for critically ill patients: a clinical practice guideline </a:t>
            </a:r>
            <a:r>
              <a:rPr lang="en-US" sz="1900" i="1" dirty="0"/>
              <a:t>BMJ </a:t>
            </a:r>
            <a:r>
              <a:rPr lang="en-US" sz="1900" dirty="0"/>
              <a:t>2020; 368 :l6722 doi:10.1136/bmj.l6722</a:t>
            </a:r>
          </a:p>
          <a:p>
            <a:pPr marL="514350" indent="-514350">
              <a:buFont typeface="+mj-lt"/>
              <a:buAutoNum type="arabicPeriod"/>
            </a:pPr>
            <a:r>
              <a:rPr lang="en-US" sz="1900" dirty="0"/>
              <a:t>Marker S, </a:t>
            </a:r>
            <a:r>
              <a:rPr lang="en-US" sz="1900" dirty="0" err="1"/>
              <a:t>Krag</a:t>
            </a:r>
            <a:r>
              <a:rPr lang="en-US" sz="1900" dirty="0"/>
              <a:t> M, </a:t>
            </a:r>
            <a:r>
              <a:rPr lang="en-US" sz="1900" dirty="0" err="1"/>
              <a:t>Perner</a:t>
            </a:r>
            <a:r>
              <a:rPr lang="en-US" sz="1900" dirty="0"/>
              <a:t> A, et al. Pantoprazole in ICU patients at risk for gastrointestinal bleeding-1-year mortality in the SUP-ICU trial. </a:t>
            </a:r>
            <a:r>
              <a:rPr lang="en-US" sz="1900" i="1" dirty="0"/>
              <a:t>Acta </a:t>
            </a:r>
            <a:r>
              <a:rPr lang="en-US" sz="1900" i="1" dirty="0" err="1"/>
              <a:t>Anaesthesiol</a:t>
            </a:r>
            <a:r>
              <a:rPr lang="en-US" sz="1900" i="1" dirty="0"/>
              <a:t> Scand</a:t>
            </a:r>
            <a:r>
              <a:rPr lang="en-US" sz="1900" dirty="0"/>
              <a:t>. 2019;63(9):1184-1190. doi:10.1111/aas.13436</a:t>
            </a:r>
          </a:p>
          <a:p>
            <a:pPr marL="514350" indent="-514350">
              <a:buFont typeface="+mj-lt"/>
              <a:buAutoNum type="arabicPeriod"/>
            </a:pPr>
            <a:r>
              <a:rPr lang="en-US" sz="1900" dirty="0"/>
              <a:t>PEPTIC Investigators for the Australian and New Zealand Intensive Care Society Clinical Trials Group, Alberta Health Services Critical Care Strategic Clinical Network, and the Irish Critical Care Trials Group, Young PJ, Bagshaw SM, et al. Effect of Stress Ulcer Prophylaxis With Proton Pump Inhibitors vs Histamine-2 Receptor Blockers on In-Hospital Mortality Among ICU Patients Receiving Invasive Mechanical Ventilation: The PEPTIC Randomized Clinical Trial. </a:t>
            </a:r>
            <a:r>
              <a:rPr lang="en-US" sz="1900" i="1" dirty="0"/>
              <a:t>JAMA</a:t>
            </a:r>
            <a:r>
              <a:rPr lang="en-US" sz="1900" dirty="0"/>
              <a:t>. 2020;323(7):616-626. doi:10.1001/jama.2019.22190</a:t>
            </a:r>
          </a:p>
          <a:p>
            <a:pPr marL="514350" indent="-514350">
              <a:buFont typeface="+mj-lt"/>
              <a:buAutoNum type="arabicPeriod"/>
            </a:pPr>
            <a:r>
              <a:rPr lang="en-US" sz="1900" dirty="0"/>
              <a:t>Antunes C, Copelin II EL. Upper Gastrointestinal Bleeding. [Updated 2023 Apr 7]. In: </a:t>
            </a:r>
            <a:r>
              <a:rPr lang="en-US" sz="1900" dirty="0" err="1"/>
              <a:t>StatPearls</a:t>
            </a:r>
            <a:r>
              <a:rPr lang="en-US" sz="1900" dirty="0"/>
              <a:t> [Internet]. Treasure Island (FL): </a:t>
            </a:r>
            <a:r>
              <a:rPr lang="en-US" sz="1900" dirty="0" err="1"/>
              <a:t>StatPearls</a:t>
            </a:r>
            <a:r>
              <a:rPr lang="en-US" sz="1900" dirty="0"/>
              <a:t> Publishing; 2023 Jan-. Available from: https://www.ncbi.nlm.nih.gov/books/NBK470300/</a:t>
            </a:r>
          </a:p>
          <a:p>
            <a:endParaRPr lang="en-US" sz="1700" dirty="0"/>
          </a:p>
          <a:p>
            <a:pPr marL="514350" indent="-514350">
              <a:buFont typeface="+mj-lt"/>
              <a:buAutoNum type="arabicPeriod"/>
            </a:pPr>
            <a:endParaRPr lang="en-US" sz="1200" dirty="0"/>
          </a:p>
          <a:p>
            <a:pPr marL="514350" indent="-514350">
              <a:buFont typeface="+mj-lt"/>
              <a:buAutoNum type="arabicPeriod"/>
            </a:pPr>
            <a:endParaRPr lang="en-US" sz="2000" dirty="0"/>
          </a:p>
        </p:txBody>
      </p:sp>
    </p:spTree>
    <p:extLst>
      <p:ext uri="{BB962C8B-B14F-4D97-AF65-F5344CB8AC3E}">
        <p14:creationId xmlns:p14="http://schemas.microsoft.com/office/powerpoint/2010/main" val="428058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C77C-D309-4044-B17E-D9CD031A0B70}"/>
              </a:ext>
            </a:extLst>
          </p:cNvPr>
          <p:cNvSpPr>
            <a:spLocks noGrp="1"/>
          </p:cNvSpPr>
          <p:nvPr>
            <p:ph type="title"/>
          </p:nvPr>
        </p:nvSpPr>
        <p:spPr/>
        <p:txBody>
          <a:bodyPr/>
          <a:lstStyle/>
          <a:p>
            <a:r>
              <a:rPr lang="en-US" dirty="0"/>
              <a:t>Patient Case</a:t>
            </a:r>
          </a:p>
        </p:txBody>
      </p:sp>
      <p:graphicFrame>
        <p:nvGraphicFramePr>
          <p:cNvPr id="5" name="Diagram 4">
            <a:extLst>
              <a:ext uri="{FF2B5EF4-FFF2-40B4-BE49-F238E27FC236}">
                <a16:creationId xmlns:a16="http://schemas.microsoft.com/office/drawing/2014/main" id="{03CD5103-7F16-4CD9-919A-213B01981521}"/>
              </a:ext>
            </a:extLst>
          </p:cNvPr>
          <p:cNvGraphicFramePr/>
          <p:nvPr>
            <p:extLst>
              <p:ext uri="{D42A27DB-BD31-4B8C-83A1-F6EECF244321}">
                <p14:modId xmlns:p14="http://schemas.microsoft.com/office/powerpoint/2010/main" val="1595394555"/>
              </p:ext>
            </p:extLst>
          </p:nvPr>
        </p:nvGraphicFramePr>
        <p:xfrm>
          <a:off x="342900" y="1394619"/>
          <a:ext cx="11506200" cy="4068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368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3561-1137-43C2-B462-1DFDAEAD8CEC}"/>
              </a:ext>
            </a:extLst>
          </p:cNvPr>
          <p:cNvSpPr>
            <a:spLocks noGrp="1"/>
          </p:cNvSpPr>
          <p:nvPr>
            <p:ph type="title"/>
          </p:nvPr>
        </p:nvSpPr>
        <p:spPr/>
        <p:txBody>
          <a:bodyPr/>
          <a:lstStyle/>
          <a:p>
            <a:r>
              <a:rPr lang="en-US" dirty="0"/>
              <a:t>FASTHUG</a:t>
            </a:r>
            <a:r>
              <a:rPr lang="en-US" baseline="30000" dirty="0"/>
              <a:t>1</a:t>
            </a:r>
          </a:p>
        </p:txBody>
      </p:sp>
      <p:sp>
        <p:nvSpPr>
          <p:cNvPr id="7" name="Star: 5 Points 6">
            <a:extLst>
              <a:ext uri="{FF2B5EF4-FFF2-40B4-BE49-F238E27FC236}">
                <a16:creationId xmlns:a16="http://schemas.microsoft.com/office/drawing/2014/main" id="{DDF86211-9634-489E-A55A-465FD182D74F}"/>
              </a:ext>
            </a:extLst>
          </p:cNvPr>
          <p:cNvSpPr/>
          <p:nvPr/>
        </p:nvSpPr>
        <p:spPr>
          <a:xfrm>
            <a:off x="6858000" y="2743200"/>
            <a:ext cx="417685" cy="381000"/>
          </a:xfrm>
          <a:prstGeom prst="star5">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2BCB8E-E3C4-4671-8828-E5092EC7FE49}"/>
              </a:ext>
            </a:extLst>
          </p:cNvPr>
          <p:cNvSpPr/>
          <p:nvPr/>
        </p:nvSpPr>
        <p:spPr>
          <a:xfrm>
            <a:off x="874234" y="889388"/>
            <a:ext cx="822661" cy="5109091"/>
          </a:xfrm>
          <a:prstGeom prst="rect">
            <a:avLst/>
          </a:prstGeom>
          <a:noFill/>
        </p:spPr>
        <p:txBody>
          <a:bodyPr wrap="none" lIns="91440" tIns="45720" rIns="91440" bIns="45720">
            <a:spAutoFit/>
          </a:bodyPr>
          <a:lstStyle/>
          <a:p>
            <a:pPr algn="ctr"/>
            <a:r>
              <a:rPr lang="en-US" sz="8200" b="1" dirty="0">
                <a:ln w="22225">
                  <a:solidFill>
                    <a:schemeClr val="accent2"/>
                  </a:solidFill>
                  <a:prstDash val="solid"/>
                </a:ln>
                <a:solidFill>
                  <a:schemeClr val="accent2">
                    <a:lumMod val="40000"/>
                    <a:lumOff val="60000"/>
                  </a:schemeClr>
                </a:solidFill>
              </a:rPr>
              <a:t>F</a:t>
            </a:r>
          </a:p>
          <a:p>
            <a:pPr algn="ctr"/>
            <a:r>
              <a:rPr lang="en-US" sz="8200" b="1" cap="none" spc="0" dirty="0">
                <a:ln w="22225">
                  <a:solidFill>
                    <a:schemeClr val="accent2"/>
                  </a:solidFill>
                  <a:prstDash val="solid"/>
                </a:ln>
                <a:solidFill>
                  <a:schemeClr val="accent2">
                    <a:lumMod val="40000"/>
                    <a:lumOff val="60000"/>
                  </a:schemeClr>
                </a:solidFill>
                <a:effectLst/>
              </a:rPr>
              <a:t>A</a:t>
            </a:r>
          </a:p>
          <a:p>
            <a:pPr algn="ctr"/>
            <a:r>
              <a:rPr lang="en-US" sz="8200" b="1" dirty="0">
                <a:ln w="22225">
                  <a:solidFill>
                    <a:schemeClr val="accent2"/>
                  </a:solidFill>
                  <a:prstDash val="solid"/>
                </a:ln>
                <a:solidFill>
                  <a:schemeClr val="accent2">
                    <a:lumMod val="40000"/>
                    <a:lumOff val="60000"/>
                  </a:schemeClr>
                </a:solidFill>
              </a:rPr>
              <a:t>S</a:t>
            </a:r>
          </a:p>
          <a:p>
            <a:pPr algn="ctr"/>
            <a:r>
              <a:rPr lang="en-US" sz="8200" b="1" cap="none" spc="0" dirty="0">
                <a:ln w="22225">
                  <a:solidFill>
                    <a:schemeClr val="accent2"/>
                  </a:solidFill>
                  <a:prstDash val="solid"/>
                </a:ln>
                <a:solidFill>
                  <a:schemeClr val="accent2">
                    <a:lumMod val="40000"/>
                    <a:lumOff val="60000"/>
                  </a:schemeClr>
                </a:solidFill>
                <a:effectLst/>
              </a:rPr>
              <a:t>T</a:t>
            </a:r>
          </a:p>
        </p:txBody>
      </p:sp>
      <p:sp>
        <p:nvSpPr>
          <p:cNvPr id="9" name="Rectangle 8">
            <a:extLst>
              <a:ext uri="{FF2B5EF4-FFF2-40B4-BE49-F238E27FC236}">
                <a16:creationId xmlns:a16="http://schemas.microsoft.com/office/drawing/2014/main" id="{634736C8-60AB-417F-9ABB-A4A4EAFD5A86}"/>
              </a:ext>
            </a:extLst>
          </p:cNvPr>
          <p:cNvSpPr/>
          <p:nvPr/>
        </p:nvSpPr>
        <p:spPr>
          <a:xfrm>
            <a:off x="7162800" y="990600"/>
            <a:ext cx="987771" cy="4524315"/>
          </a:xfrm>
          <a:prstGeom prst="rect">
            <a:avLst/>
          </a:prstGeom>
          <a:noFill/>
        </p:spPr>
        <p:txBody>
          <a:bodyPr wrap="none" lIns="91440" tIns="45720" rIns="91440" bIns="45720">
            <a:spAutoFit/>
          </a:bodyPr>
          <a:lstStyle/>
          <a:p>
            <a:pPr algn="ctr"/>
            <a:r>
              <a:rPr lang="en-US" sz="9600" b="1" dirty="0">
                <a:ln w="22225">
                  <a:solidFill>
                    <a:schemeClr val="accent2"/>
                  </a:solidFill>
                  <a:prstDash val="solid"/>
                </a:ln>
                <a:solidFill>
                  <a:schemeClr val="accent2">
                    <a:lumMod val="40000"/>
                    <a:lumOff val="60000"/>
                  </a:schemeClr>
                </a:solidFill>
              </a:rPr>
              <a:t>H</a:t>
            </a:r>
          </a:p>
          <a:p>
            <a:pPr algn="ctr"/>
            <a:r>
              <a:rPr lang="en-US" sz="9600" b="1" cap="none" spc="0" dirty="0">
                <a:ln w="22225">
                  <a:solidFill>
                    <a:schemeClr val="accent2"/>
                  </a:solidFill>
                  <a:prstDash val="solid"/>
                </a:ln>
                <a:solidFill>
                  <a:schemeClr val="accent2">
                    <a:lumMod val="40000"/>
                    <a:lumOff val="60000"/>
                  </a:schemeClr>
                </a:solidFill>
                <a:effectLst/>
              </a:rPr>
              <a:t>U</a:t>
            </a:r>
          </a:p>
          <a:p>
            <a:pPr algn="ctr"/>
            <a:r>
              <a:rPr lang="en-US" sz="9600" b="1" dirty="0">
                <a:ln w="22225">
                  <a:solidFill>
                    <a:schemeClr val="accent2"/>
                  </a:solidFill>
                  <a:prstDash val="solid"/>
                </a:ln>
                <a:solidFill>
                  <a:schemeClr val="accent2">
                    <a:lumMod val="40000"/>
                    <a:lumOff val="60000"/>
                  </a:schemeClr>
                </a:solidFill>
              </a:rPr>
              <a:t>G</a:t>
            </a:r>
            <a:endParaRPr lang="en-US" sz="9600" b="1" cap="none" spc="0" dirty="0">
              <a:ln w="22225">
                <a:solidFill>
                  <a:schemeClr val="accent2"/>
                </a:solidFill>
                <a:prstDash val="solid"/>
              </a:ln>
              <a:solidFill>
                <a:schemeClr val="accent2">
                  <a:lumMod val="40000"/>
                  <a:lumOff val="60000"/>
                </a:schemeClr>
              </a:solidFill>
              <a:effectLst/>
            </a:endParaRPr>
          </a:p>
        </p:txBody>
      </p:sp>
      <p:sp>
        <p:nvSpPr>
          <p:cNvPr id="3" name="TextBox 2">
            <a:extLst>
              <a:ext uri="{FF2B5EF4-FFF2-40B4-BE49-F238E27FC236}">
                <a16:creationId xmlns:a16="http://schemas.microsoft.com/office/drawing/2014/main" id="{290E887C-F160-4E2B-8DDB-7C4F21A47E2C}"/>
              </a:ext>
            </a:extLst>
          </p:cNvPr>
          <p:cNvSpPr txBox="1"/>
          <p:nvPr/>
        </p:nvSpPr>
        <p:spPr>
          <a:xfrm>
            <a:off x="1662895" y="1125457"/>
            <a:ext cx="3899705" cy="892552"/>
          </a:xfrm>
          <a:prstGeom prst="rect">
            <a:avLst/>
          </a:prstGeom>
          <a:noFill/>
        </p:spPr>
        <p:txBody>
          <a:bodyPr wrap="square" rtlCol="0">
            <a:spAutoFit/>
          </a:bodyPr>
          <a:lstStyle/>
          <a:p>
            <a:r>
              <a:rPr lang="en-US" sz="2000" u="sng" dirty="0"/>
              <a:t>Feeding</a:t>
            </a:r>
          </a:p>
          <a:p>
            <a:r>
              <a:rPr lang="en-US" sz="1600" dirty="0"/>
              <a:t>Can the patient be given oral or enteral nutrition?</a:t>
            </a:r>
          </a:p>
        </p:txBody>
      </p:sp>
      <p:sp>
        <p:nvSpPr>
          <p:cNvPr id="4" name="TextBox 3">
            <a:extLst>
              <a:ext uri="{FF2B5EF4-FFF2-40B4-BE49-F238E27FC236}">
                <a16:creationId xmlns:a16="http://schemas.microsoft.com/office/drawing/2014/main" id="{8AFAB28B-9EC1-42F4-B87E-23760BEBEE2D}"/>
              </a:ext>
            </a:extLst>
          </p:cNvPr>
          <p:cNvSpPr txBox="1"/>
          <p:nvPr/>
        </p:nvSpPr>
        <p:spPr>
          <a:xfrm>
            <a:off x="1662895" y="2288113"/>
            <a:ext cx="3899705" cy="1138773"/>
          </a:xfrm>
          <a:prstGeom prst="rect">
            <a:avLst/>
          </a:prstGeom>
          <a:noFill/>
        </p:spPr>
        <p:txBody>
          <a:bodyPr wrap="square" rtlCol="0">
            <a:spAutoFit/>
          </a:bodyPr>
          <a:lstStyle/>
          <a:p>
            <a:r>
              <a:rPr lang="en-US" sz="2000" u="sng" dirty="0"/>
              <a:t>Analgesia </a:t>
            </a:r>
          </a:p>
          <a:p>
            <a:r>
              <a:rPr lang="en-US" sz="1600" dirty="0"/>
              <a:t>The patient should not experience any discomfort. Appropriate pain management therapy should be administered</a:t>
            </a:r>
          </a:p>
        </p:txBody>
      </p:sp>
      <p:sp>
        <p:nvSpPr>
          <p:cNvPr id="5" name="TextBox 4">
            <a:extLst>
              <a:ext uri="{FF2B5EF4-FFF2-40B4-BE49-F238E27FC236}">
                <a16:creationId xmlns:a16="http://schemas.microsoft.com/office/drawing/2014/main" id="{6DD1397E-E60F-4C53-A2EF-B1E13B9CCAEC}"/>
              </a:ext>
            </a:extLst>
          </p:cNvPr>
          <p:cNvSpPr txBox="1"/>
          <p:nvPr/>
        </p:nvSpPr>
        <p:spPr>
          <a:xfrm>
            <a:off x="1582834" y="3687585"/>
            <a:ext cx="4513166" cy="892552"/>
          </a:xfrm>
          <a:prstGeom prst="rect">
            <a:avLst/>
          </a:prstGeom>
          <a:noFill/>
        </p:spPr>
        <p:txBody>
          <a:bodyPr wrap="square" rtlCol="0">
            <a:spAutoFit/>
          </a:bodyPr>
          <a:lstStyle/>
          <a:p>
            <a:r>
              <a:rPr lang="en-US" sz="2000" u="sng" dirty="0"/>
              <a:t>Sedation</a:t>
            </a:r>
          </a:p>
          <a:p>
            <a:r>
              <a:rPr lang="en-US" sz="1600" dirty="0"/>
              <a:t>The goal is for the patient to be calm and comfortable</a:t>
            </a:r>
            <a:endParaRPr lang="en-US" sz="1600" u="sng" dirty="0"/>
          </a:p>
        </p:txBody>
      </p:sp>
      <p:sp>
        <p:nvSpPr>
          <p:cNvPr id="10" name="TextBox 9">
            <a:extLst>
              <a:ext uri="{FF2B5EF4-FFF2-40B4-BE49-F238E27FC236}">
                <a16:creationId xmlns:a16="http://schemas.microsoft.com/office/drawing/2014/main" id="{317EEA17-A292-4E31-9FDE-905C911E55FB}"/>
              </a:ext>
            </a:extLst>
          </p:cNvPr>
          <p:cNvSpPr txBox="1"/>
          <p:nvPr/>
        </p:nvSpPr>
        <p:spPr>
          <a:xfrm>
            <a:off x="1544860" y="4887512"/>
            <a:ext cx="4170140" cy="892552"/>
          </a:xfrm>
          <a:prstGeom prst="rect">
            <a:avLst/>
          </a:prstGeom>
          <a:noFill/>
        </p:spPr>
        <p:txBody>
          <a:bodyPr wrap="square" rtlCol="0">
            <a:spAutoFit/>
          </a:bodyPr>
          <a:lstStyle/>
          <a:p>
            <a:r>
              <a:rPr lang="en-US" sz="2000" u="sng" dirty="0"/>
              <a:t>Thromboembolic Prevention</a:t>
            </a:r>
          </a:p>
          <a:p>
            <a:r>
              <a:rPr lang="en-US" sz="1600" dirty="0"/>
              <a:t>Patients at high risk for VTE should receive VTE prophylaxis (UFH, LMWH, mechanical devices)</a:t>
            </a:r>
            <a:endParaRPr lang="en-US" sz="2000" dirty="0"/>
          </a:p>
        </p:txBody>
      </p:sp>
      <p:sp>
        <p:nvSpPr>
          <p:cNvPr id="11" name="TextBox 10">
            <a:extLst>
              <a:ext uri="{FF2B5EF4-FFF2-40B4-BE49-F238E27FC236}">
                <a16:creationId xmlns:a16="http://schemas.microsoft.com/office/drawing/2014/main" id="{36AD793B-44D6-472C-A12A-73323A3A173E}"/>
              </a:ext>
            </a:extLst>
          </p:cNvPr>
          <p:cNvSpPr txBox="1"/>
          <p:nvPr/>
        </p:nvSpPr>
        <p:spPr>
          <a:xfrm>
            <a:off x="8012192" y="2728402"/>
            <a:ext cx="3098477" cy="646331"/>
          </a:xfrm>
          <a:prstGeom prst="rect">
            <a:avLst/>
          </a:prstGeom>
          <a:noFill/>
        </p:spPr>
        <p:txBody>
          <a:bodyPr wrap="none" rtlCol="0">
            <a:spAutoFit/>
          </a:bodyPr>
          <a:lstStyle/>
          <a:p>
            <a:r>
              <a:rPr lang="en-US" sz="2000" u="sng" dirty="0"/>
              <a:t>Ulcer Prophylaxis</a:t>
            </a:r>
          </a:p>
          <a:p>
            <a:r>
              <a:rPr lang="en-US" sz="1600" dirty="0"/>
              <a:t>Is the patient at risk for a GI bleed?</a:t>
            </a:r>
          </a:p>
        </p:txBody>
      </p:sp>
      <p:sp>
        <p:nvSpPr>
          <p:cNvPr id="12" name="TextBox 11">
            <a:extLst>
              <a:ext uri="{FF2B5EF4-FFF2-40B4-BE49-F238E27FC236}">
                <a16:creationId xmlns:a16="http://schemas.microsoft.com/office/drawing/2014/main" id="{DE7BA420-BEEE-41DE-8B8B-AC3DC220D38D}"/>
              </a:ext>
            </a:extLst>
          </p:cNvPr>
          <p:cNvSpPr txBox="1"/>
          <p:nvPr/>
        </p:nvSpPr>
        <p:spPr>
          <a:xfrm>
            <a:off x="8020101" y="4191000"/>
            <a:ext cx="4243019" cy="892552"/>
          </a:xfrm>
          <a:prstGeom prst="rect">
            <a:avLst/>
          </a:prstGeom>
          <a:noFill/>
        </p:spPr>
        <p:txBody>
          <a:bodyPr wrap="square" rtlCol="0">
            <a:spAutoFit/>
          </a:bodyPr>
          <a:lstStyle/>
          <a:p>
            <a:r>
              <a:rPr lang="en-US" sz="2000" u="sng" dirty="0"/>
              <a:t>Glucose Control</a:t>
            </a:r>
          </a:p>
          <a:p>
            <a:r>
              <a:rPr lang="en-US" sz="1600" dirty="0"/>
              <a:t>Maintain a target blood glucose goal of 140-180 mg/dL  </a:t>
            </a:r>
          </a:p>
        </p:txBody>
      </p:sp>
      <p:sp>
        <p:nvSpPr>
          <p:cNvPr id="14" name="TextBox 13">
            <a:extLst>
              <a:ext uri="{FF2B5EF4-FFF2-40B4-BE49-F238E27FC236}">
                <a16:creationId xmlns:a16="http://schemas.microsoft.com/office/drawing/2014/main" id="{C664B4D2-57AF-4BAF-A570-5DD042F97302}"/>
              </a:ext>
            </a:extLst>
          </p:cNvPr>
          <p:cNvSpPr txBox="1"/>
          <p:nvPr/>
        </p:nvSpPr>
        <p:spPr>
          <a:xfrm>
            <a:off x="8012192" y="1271548"/>
            <a:ext cx="4117629" cy="892552"/>
          </a:xfrm>
          <a:prstGeom prst="rect">
            <a:avLst/>
          </a:prstGeom>
          <a:noFill/>
        </p:spPr>
        <p:txBody>
          <a:bodyPr wrap="square" rtlCol="0">
            <a:spAutoFit/>
          </a:bodyPr>
          <a:lstStyle/>
          <a:p>
            <a:r>
              <a:rPr lang="en-US" sz="2000" u="sng" dirty="0"/>
              <a:t>Hyperactive or Hypoactive delirium</a:t>
            </a:r>
          </a:p>
          <a:p>
            <a:r>
              <a:rPr lang="en-US" sz="1600" dirty="0"/>
              <a:t>addressing underlying causes and providing supportive care  </a:t>
            </a:r>
          </a:p>
        </p:txBody>
      </p:sp>
    </p:spTree>
    <p:extLst>
      <p:ext uri="{BB962C8B-B14F-4D97-AF65-F5344CB8AC3E}">
        <p14:creationId xmlns:p14="http://schemas.microsoft.com/office/powerpoint/2010/main" val="4145419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F688-6FF4-4AE5-B122-616DF1F97F0E}"/>
              </a:ext>
            </a:extLst>
          </p:cNvPr>
          <p:cNvSpPr>
            <a:spLocks noGrp="1"/>
          </p:cNvSpPr>
          <p:nvPr>
            <p:ph type="title"/>
          </p:nvPr>
        </p:nvSpPr>
        <p:spPr/>
        <p:txBody>
          <a:bodyPr/>
          <a:lstStyle/>
          <a:p>
            <a:r>
              <a:rPr lang="en-US" dirty="0"/>
              <a:t>Stress-Related Mucosal Damage (SRMD)</a:t>
            </a:r>
            <a:r>
              <a:rPr lang="en-US" baseline="30000" dirty="0"/>
              <a:t>2</a:t>
            </a:r>
          </a:p>
        </p:txBody>
      </p:sp>
      <p:graphicFrame>
        <p:nvGraphicFramePr>
          <p:cNvPr id="4" name="Content Placeholder 3">
            <a:extLst>
              <a:ext uri="{FF2B5EF4-FFF2-40B4-BE49-F238E27FC236}">
                <a16:creationId xmlns:a16="http://schemas.microsoft.com/office/drawing/2014/main" id="{3F14009A-C829-4171-81EB-EF3EAF7A632D}"/>
              </a:ext>
            </a:extLst>
          </p:cNvPr>
          <p:cNvGraphicFramePr>
            <a:graphicFrameLocks noGrp="1"/>
          </p:cNvGraphicFramePr>
          <p:nvPr>
            <p:ph idx="1"/>
            <p:extLst>
              <p:ext uri="{D42A27DB-BD31-4B8C-83A1-F6EECF244321}">
                <p14:modId xmlns:p14="http://schemas.microsoft.com/office/powerpoint/2010/main" val="2175007937"/>
              </p:ext>
            </p:extLst>
          </p:nvPr>
        </p:nvGraphicFramePr>
        <p:xfrm>
          <a:off x="609600" y="2024105"/>
          <a:ext cx="11074400" cy="2809789"/>
        </p:xfrm>
        <a:graphic>
          <a:graphicData uri="http://schemas.openxmlformats.org/drawingml/2006/table">
            <a:tbl>
              <a:tblPr firstRow="1" bandRow="1">
                <a:tableStyleId>{21E4AEA4-8DFA-4A89-87EB-49C32662AFE0}</a:tableStyleId>
              </a:tblPr>
              <a:tblGrid>
                <a:gridCol w="2549553">
                  <a:extLst>
                    <a:ext uri="{9D8B030D-6E8A-4147-A177-3AD203B41FA5}">
                      <a16:colId xmlns:a16="http://schemas.microsoft.com/office/drawing/2014/main" val="3922424279"/>
                    </a:ext>
                  </a:extLst>
                </a:gridCol>
                <a:gridCol w="8524847">
                  <a:extLst>
                    <a:ext uri="{9D8B030D-6E8A-4147-A177-3AD203B41FA5}">
                      <a16:colId xmlns:a16="http://schemas.microsoft.com/office/drawing/2014/main" val="1193380739"/>
                    </a:ext>
                  </a:extLst>
                </a:gridCol>
              </a:tblGrid>
              <a:tr h="523789">
                <a:tc>
                  <a:txBody>
                    <a:bodyPr/>
                    <a:lstStyle/>
                    <a:p>
                      <a:r>
                        <a:rPr lang="en-US" sz="2400" dirty="0">
                          <a:solidFill>
                            <a:schemeClr val="bg1"/>
                          </a:solidFill>
                        </a:rPr>
                        <a:t>SRMD</a:t>
                      </a:r>
                    </a:p>
                  </a:txBody>
                  <a:tcPr/>
                </a:tc>
                <a:tc>
                  <a:txBody>
                    <a:bodyPr/>
                    <a:lstStyle/>
                    <a:p>
                      <a:r>
                        <a:rPr lang="en-US" sz="2400" b="0" dirty="0">
                          <a:solidFill>
                            <a:schemeClr val="bg1"/>
                          </a:solidFill>
                        </a:rPr>
                        <a:t>Injuries to the upper </a:t>
                      </a:r>
                      <a:r>
                        <a:rPr lang="en-US" sz="2400" b="0" dirty="0" err="1">
                          <a:solidFill>
                            <a:schemeClr val="bg1"/>
                          </a:solidFill>
                        </a:rPr>
                        <a:t>Gl</a:t>
                      </a:r>
                      <a:r>
                        <a:rPr lang="en-US" sz="2400" b="0" dirty="0">
                          <a:solidFill>
                            <a:schemeClr val="bg1"/>
                          </a:solidFill>
                        </a:rPr>
                        <a:t> tract that can result from physiologic stress</a:t>
                      </a:r>
                    </a:p>
                  </a:txBody>
                  <a:tcPr/>
                </a:tc>
                <a:extLst>
                  <a:ext uri="{0D108BD9-81ED-4DB2-BD59-A6C34878D82A}">
                    <a16:rowId xmlns:a16="http://schemas.microsoft.com/office/drawing/2014/main" val="1038831885"/>
                  </a:ext>
                </a:extLst>
              </a:tr>
              <a:tr h="448962">
                <a:tc>
                  <a:txBody>
                    <a:bodyPr/>
                    <a:lstStyle/>
                    <a:p>
                      <a:r>
                        <a:rPr lang="en-US" sz="2400" b="1" dirty="0"/>
                        <a:t>Condition</a:t>
                      </a:r>
                    </a:p>
                  </a:txBody>
                  <a:tcPr/>
                </a:tc>
                <a:tc>
                  <a:txBody>
                    <a:bodyPr/>
                    <a:lstStyle/>
                    <a:p>
                      <a:r>
                        <a:rPr lang="en-US" sz="2400" dirty="0"/>
                        <a:t>Acute</a:t>
                      </a:r>
                    </a:p>
                  </a:txBody>
                  <a:tcPr/>
                </a:tc>
                <a:extLst>
                  <a:ext uri="{0D108BD9-81ED-4DB2-BD59-A6C34878D82A}">
                    <a16:rowId xmlns:a16="http://schemas.microsoft.com/office/drawing/2014/main" val="2437546186"/>
                  </a:ext>
                </a:extLst>
              </a:tr>
              <a:tr h="448962">
                <a:tc>
                  <a:txBody>
                    <a:bodyPr/>
                    <a:lstStyle/>
                    <a:p>
                      <a:r>
                        <a:rPr lang="en-US" sz="2400" b="1" dirty="0"/>
                        <a:t>Site of Damage</a:t>
                      </a:r>
                    </a:p>
                  </a:txBody>
                  <a:tcPr/>
                </a:tc>
                <a:tc>
                  <a:txBody>
                    <a:bodyPr/>
                    <a:lstStyle/>
                    <a:p>
                      <a:r>
                        <a:rPr lang="en-US" sz="2400" dirty="0"/>
                        <a:t>Stomach &gt; duodenum</a:t>
                      </a:r>
                    </a:p>
                  </a:txBody>
                  <a:tcPr/>
                </a:tc>
                <a:extLst>
                  <a:ext uri="{0D108BD9-81ED-4DB2-BD59-A6C34878D82A}">
                    <a16:rowId xmlns:a16="http://schemas.microsoft.com/office/drawing/2014/main" val="2844165643"/>
                  </a:ext>
                </a:extLst>
              </a:tr>
              <a:tr h="448962">
                <a:tc>
                  <a:txBody>
                    <a:bodyPr/>
                    <a:lstStyle/>
                    <a:p>
                      <a:r>
                        <a:rPr lang="en-US" sz="2400" b="1" dirty="0"/>
                        <a:t>Symptoms</a:t>
                      </a:r>
                    </a:p>
                  </a:txBody>
                  <a:tcPr/>
                </a:tc>
                <a:tc>
                  <a:txBody>
                    <a:bodyPr/>
                    <a:lstStyle/>
                    <a:p>
                      <a:r>
                        <a:rPr lang="en-US" sz="2400" dirty="0"/>
                        <a:t>Asymptomatic</a:t>
                      </a:r>
                    </a:p>
                  </a:txBody>
                  <a:tcPr/>
                </a:tc>
                <a:extLst>
                  <a:ext uri="{0D108BD9-81ED-4DB2-BD59-A6C34878D82A}">
                    <a16:rowId xmlns:a16="http://schemas.microsoft.com/office/drawing/2014/main" val="801182061"/>
                  </a:ext>
                </a:extLst>
              </a:tr>
              <a:tr h="448962">
                <a:tc>
                  <a:txBody>
                    <a:bodyPr/>
                    <a:lstStyle/>
                    <a:p>
                      <a:r>
                        <a:rPr lang="en-US" sz="2400" b="1" dirty="0"/>
                        <a:t>Ulcer depth</a:t>
                      </a:r>
                    </a:p>
                  </a:txBody>
                  <a:tcPr/>
                </a:tc>
                <a:tc>
                  <a:txBody>
                    <a:bodyPr/>
                    <a:lstStyle/>
                    <a:p>
                      <a:r>
                        <a:rPr lang="en-US" sz="2400" dirty="0"/>
                        <a:t>Mostly superficial </a:t>
                      </a:r>
                    </a:p>
                  </a:txBody>
                  <a:tcPr/>
                </a:tc>
                <a:extLst>
                  <a:ext uri="{0D108BD9-81ED-4DB2-BD59-A6C34878D82A}">
                    <a16:rowId xmlns:a16="http://schemas.microsoft.com/office/drawing/2014/main" val="2054611746"/>
                  </a:ext>
                </a:extLst>
              </a:tr>
              <a:tr h="448962">
                <a:tc>
                  <a:txBody>
                    <a:bodyPr/>
                    <a:lstStyle/>
                    <a:p>
                      <a:r>
                        <a:rPr lang="en-US" sz="2400" b="1" dirty="0"/>
                        <a:t>GI bleeding</a:t>
                      </a:r>
                    </a:p>
                  </a:txBody>
                  <a:tcPr/>
                </a:tc>
                <a:tc>
                  <a:txBody>
                    <a:bodyPr/>
                    <a:lstStyle/>
                    <a:p>
                      <a:r>
                        <a:rPr lang="en-US" sz="2400" dirty="0"/>
                        <a:t>Severe</a:t>
                      </a:r>
                    </a:p>
                  </a:txBody>
                  <a:tcPr/>
                </a:tc>
                <a:extLst>
                  <a:ext uri="{0D108BD9-81ED-4DB2-BD59-A6C34878D82A}">
                    <a16:rowId xmlns:a16="http://schemas.microsoft.com/office/drawing/2014/main" val="886764427"/>
                  </a:ext>
                </a:extLst>
              </a:tr>
            </a:tbl>
          </a:graphicData>
        </a:graphic>
      </p:graphicFrame>
    </p:spTree>
    <p:extLst>
      <p:ext uri="{BB962C8B-B14F-4D97-AF65-F5344CB8AC3E}">
        <p14:creationId xmlns:p14="http://schemas.microsoft.com/office/powerpoint/2010/main" val="223097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601A-89E9-4D43-8A2D-D8DDCC38C441}"/>
              </a:ext>
            </a:extLst>
          </p:cNvPr>
          <p:cNvSpPr>
            <a:spLocks noGrp="1"/>
          </p:cNvSpPr>
          <p:nvPr>
            <p:ph type="title"/>
          </p:nvPr>
        </p:nvSpPr>
        <p:spPr/>
        <p:txBody>
          <a:bodyPr/>
          <a:lstStyle/>
          <a:p>
            <a:r>
              <a:rPr lang="en-US" dirty="0"/>
              <a:t>Clinical Question</a:t>
            </a:r>
          </a:p>
        </p:txBody>
      </p:sp>
      <p:sp>
        <p:nvSpPr>
          <p:cNvPr id="9" name="Rectangle: Rounded Corners 8">
            <a:extLst>
              <a:ext uri="{FF2B5EF4-FFF2-40B4-BE49-F238E27FC236}">
                <a16:creationId xmlns:a16="http://schemas.microsoft.com/office/drawing/2014/main" id="{6743FB00-2D5B-4B0B-9554-5D147D6D3E2C}"/>
              </a:ext>
            </a:extLst>
          </p:cNvPr>
          <p:cNvSpPr/>
          <p:nvPr/>
        </p:nvSpPr>
        <p:spPr>
          <a:xfrm>
            <a:off x="1295400" y="2133600"/>
            <a:ext cx="9296400" cy="2209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3832B7B-D56C-4A38-908E-908F77515560}"/>
              </a:ext>
            </a:extLst>
          </p:cNvPr>
          <p:cNvSpPr txBox="1"/>
          <p:nvPr/>
        </p:nvSpPr>
        <p:spPr>
          <a:xfrm>
            <a:off x="1447800" y="2831812"/>
            <a:ext cx="9601200" cy="584775"/>
          </a:xfrm>
          <a:prstGeom prst="rect">
            <a:avLst/>
          </a:prstGeom>
          <a:noFill/>
        </p:spPr>
        <p:txBody>
          <a:bodyPr wrap="square" rtlCol="0">
            <a:spAutoFit/>
          </a:bodyPr>
          <a:lstStyle/>
          <a:p>
            <a:r>
              <a:rPr lang="en-US" sz="3200" b="1" dirty="0">
                <a:solidFill>
                  <a:schemeClr val="bg1"/>
                </a:solidFill>
              </a:rPr>
              <a:t>Does PUD prophylaxis decrease mortality in the ICU? </a:t>
            </a:r>
          </a:p>
        </p:txBody>
      </p:sp>
    </p:spTree>
    <p:extLst>
      <p:ext uri="{BB962C8B-B14F-4D97-AF65-F5344CB8AC3E}">
        <p14:creationId xmlns:p14="http://schemas.microsoft.com/office/powerpoint/2010/main" val="257647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715F-EF1D-4932-94E7-EAC5BD8E0831}"/>
              </a:ext>
            </a:extLst>
          </p:cNvPr>
          <p:cNvSpPr>
            <a:spLocks noGrp="1"/>
          </p:cNvSpPr>
          <p:nvPr>
            <p:ph type="title"/>
          </p:nvPr>
        </p:nvSpPr>
        <p:spPr>
          <a:xfrm>
            <a:off x="425924" y="278644"/>
            <a:ext cx="10972800" cy="1143000"/>
          </a:xfrm>
        </p:spPr>
        <p:txBody>
          <a:bodyPr/>
          <a:lstStyle/>
          <a:p>
            <a:r>
              <a:rPr lang="en-US" dirty="0"/>
              <a:t>PPIs vs H2RAs</a:t>
            </a:r>
            <a:r>
              <a:rPr lang="en-US" baseline="30000" dirty="0"/>
              <a:t>3</a:t>
            </a:r>
          </a:p>
        </p:txBody>
      </p:sp>
      <p:graphicFrame>
        <p:nvGraphicFramePr>
          <p:cNvPr id="13" name="Diagram 12">
            <a:extLst>
              <a:ext uri="{FF2B5EF4-FFF2-40B4-BE49-F238E27FC236}">
                <a16:creationId xmlns:a16="http://schemas.microsoft.com/office/drawing/2014/main" id="{3991AE17-D24C-4726-8C78-8F3859F8AD4D}"/>
              </a:ext>
            </a:extLst>
          </p:cNvPr>
          <p:cNvGraphicFramePr/>
          <p:nvPr>
            <p:extLst>
              <p:ext uri="{D42A27DB-BD31-4B8C-83A1-F6EECF244321}">
                <p14:modId xmlns:p14="http://schemas.microsoft.com/office/powerpoint/2010/main" val="243315977"/>
              </p:ext>
            </p:extLst>
          </p:nvPr>
        </p:nvGraphicFramePr>
        <p:xfrm>
          <a:off x="533399" y="1565076"/>
          <a:ext cx="4201957"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F6712AEE-1E2C-44C3-887B-A8B1958E11CE}"/>
              </a:ext>
            </a:extLst>
          </p:cNvPr>
          <p:cNvGraphicFramePr/>
          <p:nvPr>
            <p:extLst>
              <p:ext uri="{D42A27DB-BD31-4B8C-83A1-F6EECF244321}">
                <p14:modId xmlns:p14="http://schemas.microsoft.com/office/powerpoint/2010/main" val="4062692745"/>
              </p:ext>
            </p:extLst>
          </p:nvPr>
        </p:nvGraphicFramePr>
        <p:xfrm>
          <a:off x="6248401" y="1565076"/>
          <a:ext cx="5715000" cy="365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7" name="Graphic 16" descr="Money">
            <a:extLst>
              <a:ext uri="{FF2B5EF4-FFF2-40B4-BE49-F238E27FC236}">
                <a16:creationId xmlns:a16="http://schemas.microsoft.com/office/drawing/2014/main" id="{E84252F9-AB84-4256-B0E5-7336A5E3384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73544" y="4374951"/>
            <a:ext cx="847725" cy="847725"/>
          </a:xfrm>
          <a:prstGeom prst="rect">
            <a:avLst/>
          </a:prstGeom>
        </p:spPr>
      </p:pic>
      <p:pic>
        <p:nvPicPr>
          <p:cNvPr id="23" name="Graphic 22" descr="Needle">
            <a:extLst>
              <a:ext uri="{FF2B5EF4-FFF2-40B4-BE49-F238E27FC236}">
                <a16:creationId xmlns:a16="http://schemas.microsoft.com/office/drawing/2014/main" id="{BA7E10C2-1CF5-453F-8563-48CDD8D3197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188627" y="2520043"/>
            <a:ext cx="817561" cy="817561"/>
          </a:xfrm>
          <a:prstGeom prst="rect">
            <a:avLst/>
          </a:prstGeom>
        </p:spPr>
      </p:pic>
      <p:pic>
        <p:nvPicPr>
          <p:cNvPr id="25" name="Graphic 24" descr="Stomach">
            <a:extLst>
              <a:ext uri="{FF2B5EF4-FFF2-40B4-BE49-F238E27FC236}">
                <a16:creationId xmlns:a16="http://schemas.microsoft.com/office/drawing/2014/main" id="{0CA19B06-FDC3-4232-BEFE-B2DDE03AC79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188627" y="1564248"/>
            <a:ext cx="761999" cy="761999"/>
          </a:xfrm>
          <a:prstGeom prst="rect">
            <a:avLst/>
          </a:prstGeom>
        </p:spPr>
      </p:pic>
      <p:pic>
        <p:nvPicPr>
          <p:cNvPr id="27" name="Graphic 26" descr="Warning">
            <a:extLst>
              <a:ext uri="{FF2B5EF4-FFF2-40B4-BE49-F238E27FC236}">
                <a16:creationId xmlns:a16="http://schemas.microsoft.com/office/drawing/2014/main" id="{715C5351-CA3F-47B4-8227-6281E7B4007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181602" y="3487760"/>
            <a:ext cx="761999" cy="761999"/>
          </a:xfrm>
          <a:prstGeom prst="rect">
            <a:avLst/>
          </a:prstGeom>
        </p:spPr>
      </p:pic>
    </p:spTree>
    <p:extLst>
      <p:ext uri="{BB962C8B-B14F-4D97-AF65-F5344CB8AC3E}">
        <p14:creationId xmlns:p14="http://schemas.microsoft.com/office/powerpoint/2010/main" val="119605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55A0-88BD-438B-B6DB-EA420DB52BDD}"/>
              </a:ext>
            </a:extLst>
          </p:cNvPr>
          <p:cNvSpPr>
            <a:spLocks noGrp="1"/>
          </p:cNvSpPr>
          <p:nvPr>
            <p:ph type="title"/>
          </p:nvPr>
        </p:nvSpPr>
        <p:spPr/>
        <p:txBody>
          <a:bodyPr/>
          <a:lstStyle/>
          <a:p>
            <a:r>
              <a:rPr lang="en-US" dirty="0"/>
              <a:t>The BMJ: Prophylaxis Guideline</a:t>
            </a:r>
            <a:r>
              <a:rPr lang="en-US" baseline="30000" dirty="0"/>
              <a:t>4</a:t>
            </a:r>
          </a:p>
        </p:txBody>
      </p:sp>
      <p:pic>
        <p:nvPicPr>
          <p:cNvPr id="3" name="Picture 2">
            <a:extLst>
              <a:ext uri="{FF2B5EF4-FFF2-40B4-BE49-F238E27FC236}">
                <a16:creationId xmlns:a16="http://schemas.microsoft.com/office/drawing/2014/main" id="{B1FFABDA-26AA-4B6F-A14E-6C551ED0D8DC}"/>
              </a:ext>
            </a:extLst>
          </p:cNvPr>
          <p:cNvPicPr>
            <a:picLocks noChangeAspect="1"/>
          </p:cNvPicPr>
          <p:nvPr/>
        </p:nvPicPr>
        <p:blipFill>
          <a:blip r:embed="rId2"/>
          <a:stretch>
            <a:fillRect/>
          </a:stretch>
        </p:blipFill>
        <p:spPr>
          <a:xfrm>
            <a:off x="690562" y="1585912"/>
            <a:ext cx="10810875" cy="3686175"/>
          </a:xfrm>
          <a:prstGeom prst="rect">
            <a:avLst/>
          </a:prstGeom>
        </p:spPr>
      </p:pic>
      <p:sp>
        <p:nvSpPr>
          <p:cNvPr id="4" name="TextBox 3">
            <a:extLst>
              <a:ext uri="{FF2B5EF4-FFF2-40B4-BE49-F238E27FC236}">
                <a16:creationId xmlns:a16="http://schemas.microsoft.com/office/drawing/2014/main" id="{B131CE33-EC73-4D64-8107-7B00802D56A7}"/>
              </a:ext>
            </a:extLst>
          </p:cNvPr>
          <p:cNvSpPr txBox="1"/>
          <p:nvPr/>
        </p:nvSpPr>
        <p:spPr>
          <a:xfrm>
            <a:off x="2743200" y="5934670"/>
            <a:ext cx="9753600" cy="584775"/>
          </a:xfrm>
          <a:prstGeom prst="rect">
            <a:avLst/>
          </a:prstGeom>
          <a:noFill/>
        </p:spPr>
        <p:txBody>
          <a:bodyPr wrap="square" rtlCol="0">
            <a:spAutoFit/>
          </a:bodyPr>
          <a:lstStyle/>
          <a:p>
            <a:r>
              <a:rPr lang="en-US" sz="1600" dirty="0">
                <a:solidFill>
                  <a:schemeClr val="bg1"/>
                </a:solidFill>
              </a:rPr>
              <a:t>Ye Z, </a:t>
            </a:r>
            <a:r>
              <a:rPr lang="en-US" sz="1600" dirty="0" err="1">
                <a:solidFill>
                  <a:schemeClr val="bg1"/>
                </a:solidFill>
              </a:rPr>
              <a:t>Reintam</a:t>
            </a:r>
            <a:r>
              <a:rPr lang="en-US" sz="1600" dirty="0">
                <a:solidFill>
                  <a:schemeClr val="bg1"/>
                </a:solidFill>
              </a:rPr>
              <a:t> Blaser A, </a:t>
            </a:r>
            <a:r>
              <a:rPr lang="en-US" sz="1600" dirty="0" err="1">
                <a:solidFill>
                  <a:schemeClr val="bg1"/>
                </a:solidFill>
              </a:rPr>
              <a:t>Lytvyn</a:t>
            </a:r>
            <a:r>
              <a:rPr lang="en-US" sz="1600" dirty="0">
                <a:solidFill>
                  <a:schemeClr val="bg1"/>
                </a:solidFill>
              </a:rPr>
              <a:t> L, Wang Y, </a:t>
            </a:r>
            <a:r>
              <a:rPr lang="en-US" sz="1600" dirty="0" err="1">
                <a:solidFill>
                  <a:schemeClr val="bg1"/>
                </a:solidFill>
              </a:rPr>
              <a:t>Guyatt</a:t>
            </a:r>
            <a:r>
              <a:rPr lang="en-US" sz="1600" dirty="0">
                <a:solidFill>
                  <a:schemeClr val="bg1"/>
                </a:solidFill>
              </a:rPr>
              <a:t> G H, </a:t>
            </a:r>
            <a:r>
              <a:rPr lang="en-US" sz="1600" dirty="0" err="1">
                <a:solidFill>
                  <a:schemeClr val="bg1"/>
                </a:solidFill>
              </a:rPr>
              <a:t>Mikita</a:t>
            </a:r>
            <a:r>
              <a:rPr lang="en-US" sz="1600" dirty="0">
                <a:solidFill>
                  <a:schemeClr val="bg1"/>
                </a:solidFill>
              </a:rPr>
              <a:t> J S et al. Gastrointestinal bleeding prophylaxis for critically ill patients: a clinical practice guideline </a:t>
            </a:r>
            <a:r>
              <a:rPr lang="en-US" sz="1600" i="1" dirty="0">
                <a:solidFill>
                  <a:schemeClr val="bg1"/>
                </a:solidFill>
              </a:rPr>
              <a:t>BMJ </a:t>
            </a:r>
            <a:r>
              <a:rPr lang="en-US" sz="1600" dirty="0">
                <a:solidFill>
                  <a:schemeClr val="bg1"/>
                </a:solidFill>
              </a:rPr>
              <a:t>2020; 368 :l6722 doi:10.1136/bmj.l6722</a:t>
            </a:r>
          </a:p>
        </p:txBody>
      </p:sp>
    </p:spTree>
    <p:extLst>
      <p:ext uri="{BB962C8B-B14F-4D97-AF65-F5344CB8AC3E}">
        <p14:creationId xmlns:p14="http://schemas.microsoft.com/office/powerpoint/2010/main" val="3053249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43AD-0BF0-4FC2-8669-B54D715A30A1}"/>
              </a:ext>
            </a:extLst>
          </p:cNvPr>
          <p:cNvSpPr>
            <a:spLocks noGrp="1"/>
          </p:cNvSpPr>
          <p:nvPr>
            <p:ph type="title"/>
          </p:nvPr>
        </p:nvSpPr>
        <p:spPr/>
        <p:txBody>
          <a:bodyPr/>
          <a:lstStyle/>
          <a:p>
            <a:r>
              <a:rPr lang="en-US" dirty="0"/>
              <a:t>The BMJ: Prophylaxis Guideline Cont.</a:t>
            </a:r>
            <a:r>
              <a:rPr lang="en-US" baseline="30000" dirty="0"/>
              <a:t>4</a:t>
            </a:r>
          </a:p>
        </p:txBody>
      </p:sp>
      <p:pic>
        <p:nvPicPr>
          <p:cNvPr id="4" name="Picture 3">
            <a:extLst>
              <a:ext uri="{FF2B5EF4-FFF2-40B4-BE49-F238E27FC236}">
                <a16:creationId xmlns:a16="http://schemas.microsoft.com/office/drawing/2014/main" id="{F67E6E4F-3715-4692-B04F-C746514B82D3}"/>
              </a:ext>
            </a:extLst>
          </p:cNvPr>
          <p:cNvPicPr>
            <a:picLocks noChangeAspect="1"/>
          </p:cNvPicPr>
          <p:nvPr/>
        </p:nvPicPr>
        <p:blipFill>
          <a:blip r:embed="rId2"/>
          <a:stretch>
            <a:fillRect/>
          </a:stretch>
        </p:blipFill>
        <p:spPr>
          <a:xfrm>
            <a:off x="2743200" y="1120342"/>
            <a:ext cx="6324600" cy="4673624"/>
          </a:xfrm>
          <a:prstGeom prst="rect">
            <a:avLst/>
          </a:prstGeom>
        </p:spPr>
      </p:pic>
      <p:sp>
        <p:nvSpPr>
          <p:cNvPr id="5" name="TextBox 4">
            <a:extLst>
              <a:ext uri="{FF2B5EF4-FFF2-40B4-BE49-F238E27FC236}">
                <a16:creationId xmlns:a16="http://schemas.microsoft.com/office/drawing/2014/main" id="{A2B5560A-9015-4D3C-8563-68D6EAE03AF1}"/>
              </a:ext>
            </a:extLst>
          </p:cNvPr>
          <p:cNvSpPr txBox="1"/>
          <p:nvPr/>
        </p:nvSpPr>
        <p:spPr>
          <a:xfrm>
            <a:off x="2895600" y="6019800"/>
            <a:ext cx="9220200" cy="584775"/>
          </a:xfrm>
          <a:prstGeom prst="rect">
            <a:avLst/>
          </a:prstGeom>
          <a:noFill/>
        </p:spPr>
        <p:txBody>
          <a:bodyPr wrap="square" rtlCol="0">
            <a:spAutoFit/>
          </a:bodyPr>
          <a:lstStyle/>
          <a:p>
            <a:r>
              <a:rPr lang="en-US" sz="1600" dirty="0">
                <a:solidFill>
                  <a:schemeClr val="bg1"/>
                </a:solidFill>
              </a:rPr>
              <a:t>Ye Z, </a:t>
            </a:r>
            <a:r>
              <a:rPr lang="en-US" sz="1600" dirty="0" err="1">
                <a:solidFill>
                  <a:schemeClr val="bg1"/>
                </a:solidFill>
              </a:rPr>
              <a:t>Reintam</a:t>
            </a:r>
            <a:r>
              <a:rPr lang="en-US" sz="1600" dirty="0">
                <a:solidFill>
                  <a:schemeClr val="bg1"/>
                </a:solidFill>
              </a:rPr>
              <a:t> Blaser A, </a:t>
            </a:r>
            <a:r>
              <a:rPr lang="en-US" sz="1600" dirty="0" err="1">
                <a:solidFill>
                  <a:schemeClr val="bg1"/>
                </a:solidFill>
              </a:rPr>
              <a:t>Lytvyn</a:t>
            </a:r>
            <a:r>
              <a:rPr lang="en-US" sz="1600" dirty="0">
                <a:solidFill>
                  <a:schemeClr val="bg1"/>
                </a:solidFill>
              </a:rPr>
              <a:t> L, Wang Y, </a:t>
            </a:r>
            <a:r>
              <a:rPr lang="en-US" sz="1600" dirty="0" err="1">
                <a:solidFill>
                  <a:schemeClr val="bg1"/>
                </a:solidFill>
              </a:rPr>
              <a:t>Guyatt</a:t>
            </a:r>
            <a:r>
              <a:rPr lang="en-US" sz="1600" dirty="0">
                <a:solidFill>
                  <a:schemeClr val="bg1"/>
                </a:solidFill>
              </a:rPr>
              <a:t> G H, </a:t>
            </a:r>
            <a:r>
              <a:rPr lang="en-US" sz="1600" dirty="0" err="1">
                <a:solidFill>
                  <a:schemeClr val="bg1"/>
                </a:solidFill>
              </a:rPr>
              <a:t>Mikita</a:t>
            </a:r>
            <a:r>
              <a:rPr lang="en-US" sz="1600" dirty="0">
                <a:solidFill>
                  <a:schemeClr val="bg1"/>
                </a:solidFill>
              </a:rPr>
              <a:t> J S et al. Gastrointestinal bleeding prophylaxis for critically ill patients: a clinical practice guideline </a:t>
            </a:r>
            <a:r>
              <a:rPr lang="en-US" sz="1600" i="1" dirty="0">
                <a:solidFill>
                  <a:schemeClr val="bg1"/>
                </a:solidFill>
              </a:rPr>
              <a:t>BMJ </a:t>
            </a:r>
            <a:r>
              <a:rPr lang="en-US" sz="1600" dirty="0">
                <a:solidFill>
                  <a:schemeClr val="bg1"/>
                </a:solidFill>
              </a:rPr>
              <a:t>2020; 368 :l6722 doi:10.1136/bmj.l6722</a:t>
            </a:r>
          </a:p>
        </p:txBody>
      </p:sp>
    </p:spTree>
    <p:extLst>
      <p:ext uri="{BB962C8B-B14F-4D97-AF65-F5344CB8AC3E}">
        <p14:creationId xmlns:p14="http://schemas.microsoft.com/office/powerpoint/2010/main" val="2052339000"/>
      </p:ext>
    </p:extLst>
  </p:cSld>
  <p:clrMapOvr>
    <a:masterClrMapping/>
  </p:clrMapOvr>
</p:sld>
</file>

<file path=ppt/theme/theme1.xml><?xml version="1.0" encoding="utf-8"?>
<a:theme xmlns:a="http://schemas.openxmlformats.org/drawingml/2006/main" name="arrow and MU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neral use powerpoint template-wide screen" id="{99B9617B-E959-4999-9D89-0950AF2C1BD9}" vid="{F61103E2-E89B-4D1E-B329-DCFA984922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neral use powerpoint template-wide screen" id="{99B9617B-E959-4999-9D89-0950AF2C1BD9}" vid="{C95839E4-6120-4CF1-8F63-62DC766D5FE9}"/>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neral use powerpoint template-wide screen" id="{99B9617B-E959-4999-9D89-0950AF2C1BD9}" vid="{74B2E5F3-7C91-4110-8936-C5D524008C14}"/>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neral use powerpoint template-wide screen" id="{99B9617B-E959-4999-9D89-0950AF2C1BD9}" vid="{163B1AF8-F98C-40BC-8DF3-42767E88E039}"/>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neral use powerpoint template-wide screen" id="{99B9617B-E959-4999-9D89-0950AF2C1BD9}" vid="{3B4D94FC-C297-4FC0-84CD-9026768EB55E}"/>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neral use powerpoint template-wide screen" id="{99B9617B-E959-4999-9D89-0950AF2C1BD9}" vid="{F47DB30D-3D37-4A93-91B1-FBF9F6B9506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neral use powerpoint template-wide screen" id="{99B9617B-E959-4999-9D89-0950AF2C1BD9}" vid="{54E53A2A-2443-411D-85B3-B5BC01A2046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general use powerpoint template-wide screen</Template>
  <TotalTime>7628</TotalTime>
  <Words>2156</Words>
  <Application>Microsoft Office PowerPoint</Application>
  <PresentationFormat>Widescreen</PresentationFormat>
  <Paragraphs>348</Paragraphs>
  <Slides>25</Slides>
  <Notes>4</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25</vt:i4>
      </vt:variant>
    </vt:vector>
  </HeadingPairs>
  <TitlesOfParts>
    <vt:vector size="35" baseType="lpstr">
      <vt:lpstr>Arial</vt:lpstr>
      <vt:lpstr>Calibri</vt:lpstr>
      <vt:lpstr>Wingdings</vt:lpstr>
      <vt:lpstr>arrow and MU logo</vt:lpstr>
      <vt:lpstr>Office Theme</vt:lpstr>
      <vt:lpstr>1_Office Theme</vt:lpstr>
      <vt:lpstr>2_Office Theme</vt:lpstr>
      <vt:lpstr>3_Office Theme</vt:lpstr>
      <vt:lpstr>4_Office Theme</vt:lpstr>
      <vt:lpstr>5_Office Theme</vt:lpstr>
      <vt:lpstr>Ulcer Prophylaxis in Patients at Risk for GI Bleeding in the ICU</vt:lpstr>
      <vt:lpstr>Objectives</vt:lpstr>
      <vt:lpstr>Patient Case</vt:lpstr>
      <vt:lpstr>FASTHUG1</vt:lpstr>
      <vt:lpstr>Stress-Related Mucosal Damage (SRMD)2</vt:lpstr>
      <vt:lpstr>Clinical Question</vt:lpstr>
      <vt:lpstr>PPIs vs H2RAs3</vt:lpstr>
      <vt:lpstr>The BMJ: Prophylaxis Guideline4</vt:lpstr>
      <vt:lpstr>The BMJ: Prophylaxis Guideline Cont.4</vt:lpstr>
      <vt:lpstr>Study No. 1: The SUP-ICU Clinical Trial5</vt:lpstr>
      <vt:lpstr>Methods5 </vt:lpstr>
      <vt:lpstr>Methods5</vt:lpstr>
      <vt:lpstr>Results5</vt:lpstr>
      <vt:lpstr>Results5</vt:lpstr>
      <vt:lpstr>Study Conclusion5</vt:lpstr>
      <vt:lpstr>Strengths and Limitations</vt:lpstr>
      <vt:lpstr>Study No. 2: The PEPTIC Clinical Trial6</vt:lpstr>
      <vt:lpstr>Methods6</vt:lpstr>
      <vt:lpstr>Methods6</vt:lpstr>
      <vt:lpstr>Results6</vt:lpstr>
      <vt:lpstr>Study Conclusion6</vt:lpstr>
      <vt:lpstr>Strengths and Limitations</vt:lpstr>
      <vt:lpstr>Recommendation</vt:lpstr>
      <vt:lpstr>Patient Case</vt:lpstr>
      <vt:lpstr>References</vt:lpstr>
    </vt:vector>
  </TitlesOfParts>
  <Company>Manchester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Manchester branded Powerpoint templates</dc:title>
  <dc:creator>Carver, Brenda K.</dc:creator>
  <cp:lastModifiedBy>Pargan, Almedina</cp:lastModifiedBy>
  <cp:revision>118</cp:revision>
  <dcterms:created xsi:type="dcterms:W3CDTF">2016-02-26T18:36:22Z</dcterms:created>
  <dcterms:modified xsi:type="dcterms:W3CDTF">2024-01-23T23:45:36Z</dcterms:modified>
</cp:coreProperties>
</file>